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24" r:id="rId2"/>
    <p:sldId id="2583" r:id="rId3"/>
    <p:sldId id="2584" r:id="rId4"/>
    <p:sldId id="2585" r:id="rId5"/>
    <p:sldId id="2586" r:id="rId6"/>
    <p:sldId id="2587" r:id="rId7"/>
    <p:sldId id="2588" r:id="rId8"/>
    <p:sldId id="2589" r:id="rId9"/>
    <p:sldId id="2591" r:id="rId10"/>
    <p:sldId id="2592" r:id="rId11"/>
    <p:sldId id="259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849A7-2634-4297-BF59-188FA02313FF}" v="21" dt="2023-08-12T00:16:21.27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034" autoAdjust="0"/>
  </p:normalViewPr>
  <p:slideViewPr>
    <p:cSldViewPr snapToGrid="0" snapToObjects="1" showGuides="1">
      <p:cViewPr varScale="1">
        <p:scale>
          <a:sx n="111" d="100"/>
          <a:sy n="111" d="100"/>
        </p:scale>
        <p:origin x="594" y="96"/>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g, Christopher" userId="2751d86f-274f-4beb-95ac-c670a323a959" providerId="ADAL" clId="{001849A7-2634-4297-BF59-188FA02313FF}"/>
    <pc:docChg chg="undo custSel addSld delSld modSld sldOrd">
      <pc:chgData name="King, Christopher" userId="2751d86f-274f-4beb-95ac-c670a323a959" providerId="ADAL" clId="{001849A7-2634-4297-BF59-188FA02313FF}" dt="2023-08-12T00:26:58.587" v="4428" actId="1076"/>
      <pc:docMkLst>
        <pc:docMk/>
      </pc:docMkLst>
      <pc:sldChg chg="addSp modSp mod">
        <pc:chgData name="King, Christopher" userId="2751d86f-274f-4beb-95ac-c670a323a959" providerId="ADAL" clId="{001849A7-2634-4297-BF59-188FA02313FF}" dt="2023-08-11T23:22:16.818" v="674" actId="14100"/>
        <pc:sldMkLst>
          <pc:docMk/>
          <pc:sldMk cId="2439656135" sldId="2524"/>
        </pc:sldMkLst>
        <pc:spChg chg="mod">
          <ac:chgData name="King, Christopher" userId="2751d86f-274f-4beb-95ac-c670a323a959" providerId="ADAL" clId="{001849A7-2634-4297-BF59-188FA02313FF}" dt="2023-08-10T23:35:46.460" v="37" actId="20577"/>
          <ac:spMkLst>
            <pc:docMk/>
            <pc:sldMk cId="2439656135" sldId="2524"/>
            <ac:spMk id="2" creationId="{14801ABD-7339-4C70-82A3-696BE8EF14DF}"/>
          </ac:spMkLst>
        </pc:spChg>
        <pc:spChg chg="mod">
          <ac:chgData name="King, Christopher" userId="2751d86f-274f-4beb-95ac-c670a323a959" providerId="ADAL" clId="{001849A7-2634-4297-BF59-188FA02313FF}" dt="2023-08-10T23:37:41.108" v="192" actId="404"/>
          <ac:spMkLst>
            <pc:docMk/>
            <pc:sldMk cId="2439656135" sldId="2524"/>
            <ac:spMk id="6" creationId="{849EBC96-F2B6-43D3-A761-898E1D269BC3}"/>
          </ac:spMkLst>
        </pc:spChg>
        <pc:picChg chg="add mod">
          <ac:chgData name="King, Christopher" userId="2751d86f-274f-4beb-95ac-c670a323a959" providerId="ADAL" clId="{001849A7-2634-4297-BF59-188FA02313FF}" dt="2023-08-11T23:22:16.818" v="674" actId="14100"/>
          <ac:picMkLst>
            <pc:docMk/>
            <pc:sldMk cId="2439656135" sldId="2524"/>
            <ac:picMk id="4" creationId="{30F20DA3-D6F5-F61A-8E20-8A6D05FF24D5}"/>
          </ac:picMkLst>
        </pc:picChg>
      </pc:sldChg>
      <pc:sldChg chg="del">
        <pc:chgData name="King, Christopher" userId="2751d86f-274f-4beb-95ac-c670a323a959" providerId="ADAL" clId="{001849A7-2634-4297-BF59-188FA02313FF}" dt="2023-08-11T00:54:52.613" v="664" actId="2696"/>
        <pc:sldMkLst>
          <pc:docMk/>
          <pc:sldMk cId="3073952723" sldId="2542"/>
        </pc:sldMkLst>
      </pc:sldChg>
      <pc:sldChg chg="del">
        <pc:chgData name="King, Christopher" userId="2751d86f-274f-4beb-95ac-c670a323a959" providerId="ADAL" clId="{001849A7-2634-4297-BF59-188FA02313FF}" dt="2023-08-11T00:55:01.782" v="671" actId="47"/>
        <pc:sldMkLst>
          <pc:docMk/>
          <pc:sldMk cId="605044435" sldId="2544"/>
        </pc:sldMkLst>
      </pc:sldChg>
      <pc:sldChg chg="del">
        <pc:chgData name="King, Christopher" userId="2751d86f-274f-4beb-95ac-c670a323a959" providerId="ADAL" clId="{001849A7-2634-4297-BF59-188FA02313FF}" dt="2023-08-11T00:55:01.079" v="670" actId="47"/>
        <pc:sldMkLst>
          <pc:docMk/>
          <pc:sldMk cId="3298998420" sldId="2545"/>
        </pc:sldMkLst>
      </pc:sldChg>
      <pc:sldChg chg="del">
        <pc:chgData name="King, Christopher" userId="2751d86f-274f-4beb-95ac-c670a323a959" providerId="ADAL" clId="{001849A7-2634-4297-BF59-188FA02313FF}" dt="2023-08-11T00:54:57.743" v="668" actId="47"/>
        <pc:sldMkLst>
          <pc:docMk/>
          <pc:sldMk cId="954333892" sldId="2552"/>
        </pc:sldMkLst>
      </pc:sldChg>
      <pc:sldChg chg="del">
        <pc:chgData name="King, Christopher" userId="2751d86f-274f-4beb-95ac-c670a323a959" providerId="ADAL" clId="{001849A7-2634-4297-BF59-188FA02313FF}" dt="2023-08-11T00:54:57.049" v="667" actId="47"/>
        <pc:sldMkLst>
          <pc:docMk/>
          <pc:sldMk cId="226842063" sldId="2554"/>
        </pc:sldMkLst>
      </pc:sldChg>
      <pc:sldChg chg="del">
        <pc:chgData name="King, Christopher" userId="2751d86f-274f-4beb-95ac-c670a323a959" providerId="ADAL" clId="{001849A7-2634-4297-BF59-188FA02313FF}" dt="2023-08-11T00:54:56.607" v="666" actId="47"/>
        <pc:sldMkLst>
          <pc:docMk/>
          <pc:sldMk cId="1684697404" sldId="2574"/>
        </pc:sldMkLst>
      </pc:sldChg>
      <pc:sldChg chg="del">
        <pc:chgData name="King, Christopher" userId="2751d86f-274f-4beb-95ac-c670a323a959" providerId="ADAL" clId="{001849A7-2634-4297-BF59-188FA02313FF}" dt="2023-08-11T00:54:55.794" v="665" actId="47"/>
        <pc:sldMkLst>
          <pc:docMk/>
          <pc:sldMk cId="389446795" sldId="2576"/>
        </pc:sldMkLst>
      </pc:sldChg>
      <pc:sldChg chg="del">
        <pc:chgData name="King, Christopher" userId="2751d86f-274f-4beb-95ac-c670a323a959" providerId="ADAL" clId="{001849A7-2634-4297-BF59-188FA02313FF}" dt="2023-08-11T00:54:59.911" v="669" actId="47"/>
        <pc:sldMkLst>
          <pc:docMk/>
          <pc:sldMk cId="202479834" sldId="2582"/>
        </pc:sldMkLst>
      </pc:sldChg>
      <pc:sldChg chg="addSp delSp modSp add mod ord">
        <pc:chgData name="King, Christopher" userId="2751d86f-274f-4beb-95ac-c670a323a959" providerId="ADAL" clId="{001849A7-2634-4297-BF59-188FA02313FF}" dt="2023-08-11T23:30:16.431" v="796" actId="1076"/>
        <pc:sldMkLst>
          <pc:docMk/>
          <pc:sldMk cId="3299259133" sldId="2583"/>
        </pc:sldMkLst>
        <pc:spChg chg="add mod">
          <ac:chgData name="King, Christopher" userId="2751d86f-274f-4beb-95ac-c670a323a959" providerId="ADAL" clId="{001849A7-2634-4297-BF59-188FA02313FF}" dt="2023-08-11T23:30:16.431" v="796" actId="1076"/>
          <ac:spMkLst>
            <pc:docMk/>
            <pc:sldMk cId="3299259133" sldId="2583"/>
            <ac:spMk id="2" creationId="{DE86B127-E3E3-E2FB-E8A3-D5EF9395FCD9}"/>
          </ac:spMkLst>
        </pc:spChg>
        <pc:spChg chg="add del mod">
          <ac:chgData name="King, Christopher" userId="2751d86f-274f-4beb-95ac-c670a323a959" providerId="ADAL" clId="{001849A7-2634-4297-BF59-188FA02313FF}" dt="2023-08-10T23:39:29.915" v="319" actId="478"/>
          <ac:spMkLst>
            <pc:docMk/>
            <pc:sldMk cId="3299259133" sldId="2583"/>
            <ac:spMk id="3" creationId="{BD7A6780-A9A0-2B7F-F755-B74F54C6B3C2}"/>
          </ac:spMkLst>
        </pc:spChg>
        <pc:spChg chg="add del mod">
          <ac:chgData name="King, Christopher" userId="2751d86f-274f-4beb-95ac-c670a323a959" providerId="ADAL" clId="{001849A7-2634-4297-BF59-188FA02313FF}" dt="2023-08-10T23:39:33.146" v="321" actId="478"/>
          <ac:spMkLst>
            <pc:docMk/>
            <pc:sldMk cId="3299259133" sldId="2583"/>
            <ac:spMk id="5" creationId="{4DF525C3-631F-AABD-ACC6-9046B5B16E0F}"/>
          </ac:spMkLst>
        </pc:spChg>
        <pc:spChg chg="add del mod">
          <ac:chgData name="King, Christopher" userId="2751d86f-274f-4beb-95ac-c670a323a959" providerId="ADAL" clId="{001849A7-2634-4297-BF59-188FA02313FF}" dt="2023-08-10T23:39:36.419" v="323" actId="478"/>
          <ac:spMkLst>
            <pc:docMk/>
            <pc:sldMk cId="3299259133" sldId="2583"/>
            <ac:spMk id="7" creationId="{0B844565-48C7-9421-69DE-1B69DBB4FCDE}"/>
          </ac:spMkLst>
        </pc:spChg>
        <pc:spChg chg="add del mod">
          <ac:chgData name="King, Christopher" userId="2751d86f-274f-4beb-95ac-c670a323a959" providerId="ADAL" clId="{001849A7-2634-4297-BF59-188FA02313FF}" dt="2023-08-10T23:39:39.371" v="325" actId="478"/>
          <ac:spMkLst>
            <pc:docMk/>
            <pc:sldMk cId="3299259133" sldId="2583"/>
            <ac:spMk id="9" creationId="{DDE0EFA8-DA4E-67DF-8E15-1FE3FEC697B8}"/>
          </ac:spMkLst>
        </pc:spChg>
        <pc:spChg chg="mod">
          <ac:chgData name="King, Christopher" userId="2751d86f-274f-4beb-95ac-c670a323a959" providerId="ADAL" clId="{001849A7-2634-4297-BF59-188FA02313FF}" dt="2023-08-10T23:38:29.696" v="245" actId="20577"/>
          <ac:spMkLst>
            <pc:docMk/>
            <pc:sldMk cId="3299259133" sldId="2583"/>
            <ac:spMk id="12" creationId="{13F9A722-C416-4CA0-9E81-3AB439623A87}"/>
          </ac:spMkLst>
        </pc:spChg>
        <pc:spChg chg="del">
          <ac:chgData name="King, Christopher" userId="2751d86f-274f-4beb-95ac-c670a323a959" providerId="ADAL" clId="{001849A7-2634-4297-BF59-188FA02313FF}" dt="2023-08-10T23:39:27.175" v="318" actId="478"/>
          <ac:spMkLst>
            <pc:docMk/>
            <pc:sldMk cId="3299259133" sldId="2583"/>
            <ac:spMk id="17" creationId="{4E6B8FC3-C6AB-4C05-AB1A-6A425F437168}"/>
          </ac:spMkLst>
        </pc:spChg>
        <pc:spChg chg="mod">
          <ac:chgData name="King, Christopher" userId="2751d86f-274f-4beb-95ac-c670a323a959" providerId="ADAL" clId="{001849A7-2634-4297-BF59-188FA02313FF}" dt="2023-08-10T23:39:02.502" v="266" actId="20577"/>
          <ac:spMkLst>
            <pc:docMk/>
            <pc:sldMk cId="3299259133" sldId="2583"/>
            <ac:spMk id="18" creationId="{6D905B54-BC78-4D3A-98A7-8BF350FAE60E}"/>
          </ac:spMkLst>
        </pc:spChg>
        <pc:spChg chg="del">
          <ac:chgData name="King, Christopher" userId="2751d86f-274f-4beb-95ac-c670a323a959" providerId="ADAL" clId="{001849A7-2634-4297-BF59-188FA02313FF}" dt="2023-08-10T23:39:31.860" v="320" actId="478"/>
          <ac:spMkLst>
            <pc:docMk/>
            <pc:sldMk cId="3299259133" sldId="2583"/>
            <ac:spMk id="19" creationId="{35D841AC-77B9-46F0-877E-EDFD058BCBF2}"/>
          </ac:spMkLst>
        </pc:spChg>
        <pc:spChg chg="mod">
          <ac:chgData name="King, Christopher" userId="2751d86f-274f-4beb-95ac-c670a323a959" providerId="ADAL" clId="{001849A7-2634-4297-BF59-188FA02313FF}" dt="2023-08-10T23:39:10.321" v="286" actId="20577"/>
          <ac:spMkLst>
            <pc:docMk/>
            <pc:sldMk cId="3299259133" sldId="2583"/>
            <ac:spMk id="20" creationId="{D20F164F-C51A-49BD-BCBB-07C7BED267C0}"/>
          </ac:spMkLst>
        </pc:spChg>
        <pc:spChg chg="del">
          <ac:chgData name="King, Christopher" userId="2751d86f-274f-4beb-95ac-c670a323a959" providerId="ADAL" clId="{001849A7-2634-4297-BF59-188FA02313FF}" dt="2023-08-10T23:39:38.104" v="324" actId="478"/>
          <ac:spMkLst>
            <pc:docMk/>
            <pc:sldMk cId="3299259133" sldId="2583"/>
            <ac:spMk id="21" creationId="{F6997EE2-4A7E-42BA-A9A4-CA8914C6CA1F}"/>
          </ac:spMkLst>
        </pc:spChg>
        <pc:spChg chg="mod">
          <ac:chgData name="King, Christopher" userId="2751d86f-274f-4beb-95ac-c670a323a959" providerId="ADAL" clId="{001849A7-2634-4297-BF59-188FA02313FF}" dt="2023-08-10T23:39:16.108" v="300" actId="20577"/>
          <ac:spMkLst>
            <pc:docMk/>
            <pc:sldMk cId="3299259133" sldId="2583"/>
            <ac:spMk id="22" creationId="{3604A973-1FC1-4BD3-A8B8-0C46262D77B6}"/>
          </ac:spMkLst>
        </pc:spChg>
        <pc:spChg chg="del">
          <ac:chgData name="King, Christopher" userId="2751d86f-274f-4beb-95ac-c670a323a959" providerId="ADAL" clId="{001849A7-2634-4297-BF59-188FA02313FF}" dt="2023-08-10T23:39:35.130" v="322" actId="478"/>
          <ac:spMkLst>
            <pc:docMk/>
            <pc:sldMk cId="3299259133" sldId="2583"/>
            <ac:spMk id="23" creationId="{F71130C1-E2E7-4700-A220-231BB58349DE}"/>
          </ac:spMkLst>
        </pc:spChg>
        <pc:spChg chg="mod">
          <ac:chgData name="King, Christopher" userId="2751d86f-274f-4beb-95ac-c670a323a959" providerId="ADAL" clId="{001849A7-2634-4297-BF59-188FA02313FF}" dt="2023-08-10T23:39:22.050" v="317" actId="20577"/>
          <ac:spMkLst>
            <pc:docMk/>
            <pc:sldMk cId="3299259133" sldId="2583"/>
            <ac:spMk id="24" creationId="{DDC5EC52-0B52-4D0E-B00E-8E5EF35BC9CD}"/>
          </ac:spMkLst>
        </pc:spChg>
      </pc:sldChg>
      <pc:sldChg chg="addSp delSp modSp add mod ord">
        <pc:chgData name="King, Christopher" userId="2751d86f-274f-4beb-95ac-c670a323a959" providerId="ADAL" clId="{001849A7-2634-4297-BF59-188FA02313FF}" dt="2023-08-12T00:26:27.796" v="4422" actId="1076"/>
        <pc:sldMkLst>
          <pc:docMk/>
          <pc:sldMk cId="3776249544" sldId="2584"/>
        </pc:sldMkLst>
        <pc:spChg chg="add del mod">
          <ac:chgData name="King, Christopher" userId="2751d86f-274f-4beb-95ac-c670a323a959" providerId="ADAL" clId="{001849A7-2634-4297-BF59-188FA02313FF}" dt="2023-08-10T23:40:34.378" v="330" actId="478"/>
          <ac:spMkLst>
            <pc:docMk/>
            <pc:sldMk cId="3776249544" sldId="2584"/>
            <ac:spMk id="3" creationId="{C5B6CC8A-B2FB-8057-02A3-D1E573ADFDC7}"/>
          </ac:spMkLst>
        </pc:spChg>
        <pc:spChg chg="add del mod">
          <ac:chgData name="King, Christopher" userId="2751d86f-274f-4beb-95ac-c670a323a959" providerId="ADAL" clId="{001849A7-2634-4297-BF59-188FA02313FF}" dt="2023-08-10T23:40:37.899" v="332" actId="478"/>
          <ac:spMkLst>
            <pc:docMk/>
            <pc:sldMk cId="3776249544" sldId="2584"/>
            <ac:spMk id="5" creationId="{DEA7AE36-8774-063A-07F7-3D56951A2675}"/>
          </ac:spMkLst>
        </pc:spChg>
        <pc:spChg chg="add del mod">
          <ac:chgData name="King, Christopher" userId="2751d86f-274f-4beb-95ac-c670a323a959" providerId="ADAL" clId="{001849A7-2634-4297-BF59-188FA02313FF}" dt="2023-08-10T23:41:18.979" v="361" actId="478"/>
          <ac:spMkLst>
            <pc:docMk/>
            <pc:sldMk cId="3776249544" sldId="2584"/>
            <ac:spMk id="7" creationId="{97521A6A-E845-89F7-159E-0EC2A8A6B67E}"/>
          </ac:spMkLst>
        </pc:spChg>
        <pc:spChg chg="mod">
          <ac:chgData name="King, Christopher" userId="2751d86f-274f-4beb-95ac-c670a323a959" providerId="ADAL" clId="{001849A7-2634-4297-BF59-188FA02313FF}" dt="2023-08-10T23:41:32.348" v="363" actId="1076"/>
          <ac:spMkLst>
            <pc:docMk/>
            <pc:sldMk cId="3776249544" sldId="2584"/>
            <ac:spMk id="14" creationId="{5A981189-9280-48E8-90AE-7F25E741BE94}"/>
          </ac:spMkLst>
        </pc:spChg>
        <pc:spChg chg="mod">
          <ac:chgData name="King, Christopher" userId="2751d86f-274f-4beb-95ac-c670a323a959" providerId="ADAL" clId="{001849A7-2634-4297-BF59-188FA02313FF}" dt="2023-08-12T00:26:27.796" v="4422" actId="1076"/>
          <ac:spMkLst>
            <pc:docMk/>
            <pc:sldMk cId="3776249544" sldId="2584"/>
            <ac:spMk id="16" creationId="{5E9ED32E-028C-428E-97AF-168C8D6F92A9}"/>
          </ac:spMkLst>
        </pc:spChg>
        <pc:spChg chg="del mod">
          <ac:chgData name="King, Christopher" userId="2751d86f-274f-4beb-95ac-c670a323a959" providerId="ADAL" clId="{001849A7-2634-4297-BF59-188FA02313FF}" dt="2023-08-10T23:41:17.153" v="360" actId="478"/>
          <ac:spMkLst>
            <pc:docMk/>
            <pc:sldMk cId="3776249544" sldId="2584"/>
            <ac:spMk id="17" creationId="{98B9CB9E-1380-488B-88F1-B99F12EFA776}"/>
          </ac:spMkLst>
        </pc:spChg>
        <pc:spChg chg="del">
          <ac:chgData name="King, Christopher" userId="2751d86f-274f-4beb-95ac-c670a323a959" providerId="ADAL" clId="{001849A7-2634-4297-BF59-188FA02313FF}" dt="2023-08-10T23:40:31.142" v="329" actId="478"/>
          <ac:spMkLst>
            <pc:docMk/>
            <pc:sldMk cId="3776249544" sldId="2584"/>
            <ac:spMk id="18" creationId="{94D72ABF-5D1D-4141-8DFE-03D197B7C1E3}"/>
          </ac:spMkLst>
        </pc:spChg>
        <pc:spChg chg="del">
          <ac:chgData name="King, Christopher" userId="2751d86f-274f-4beb-95ac-c670a323a959" providerId="ADAL" clId="{001849A7-2634-4297-BF59-188FA02313FF}" dt="2023-08-10T23:40:36.531" v="331" actId="478"/>
          <ac:spMkLst>
            <pc:docMk/>
            <pc:sldMk cId="3776249544" sldId="2584"/>
            <ac:spMk id="19" creationId="{4C3079F2-FA5D-4717-9945-965E324EBF60}"/>
          </ac:spMkLst>
        </pc:spChg>
        <pc:picChg chg="mod">
          <ac:chgData name="King, Christopher" userId="2751d86f-274f-4beb-95ac-c670a323a959" providerId="ADAL" clId="{001849A7-2634-4297-BF59-188FA02313FF}" dt="2023-08-10T23:42:51.080" v="365" actId="14100"/>
          <ac:picMkLst>
            <pc:docMk/>
            <pc:sldMk cId="3776249544" sldId="2584"/>
            <ac:picMk id="21" creationId="{ED555F39-395C-4F00-87D7-A02A9B883554}"/>
          </ac:picMkLst>
        </pc:picChg>
      </pc:sldChg>
      <pc:sldChg chg="modSp add mod">
        <pc:chgData name="King, Christopher" userId="2751d86f-274f-4beb-95ac-c670a323a959" providerId="ADAL" clId="{001849A7-2634-4297-BF59-188FA02313FF}" dt="2023-08-12T00:26:39.702" v="4424" actId="1076"/>
        <pc:sldMkLst>
          <pc:docMk/>
          <pc:sldMk cId="2656210264" sldId="2585"/>
        </pc:sldMkLst>
        <pc:spChg chg="mod">
          <ac:chgData name="King, Christopher" userId="2751d86f-274f-4beb-95ac-c670a323a959" providerId="ADAL" clId="{001849A7-2634-4297-BF59-188FA02313FF}" dt="2023-08-10T23:43:26.362" v="383" actId="20577"/>
          <ac:spMkLst>
            <pc:docMk/>
            <pc:sldMk cId="2656210264" sldId="2585"/>
            <ac:spMk id="14" creationId="{5A981189-9280-48E8-90AE-7F25E741BE94}"/>
          </ac:spMkLst>
        </pc:spChg>
        <pc:spChg chg="mod">
          <ac:chgData name="King, Christopher" userId="2751d86f-274f-4beb-95ac-c670a323a959" providerId="ADAL" clId="{001849A7-2634-4297-BF59-188FA02313FF}" dt="2023-08-12T00:26:39.702" v="4424" actId="1076"/>
          <ac:spMkLst>
            <pc:docMk/>
            <pc:sldMk cId="2656210264" sldId="2585"/>
            <ac:spMk id="16" creationId="{5E9ED32E-028C-428E-97AF-168C8D6F92A9}"/>
          </ac:spMkLst>
        </pc:spChg>
        <pc:picChg chg="mod">
          <ac:chgData name="King, Christopher" userId="2751d86f-274f-4beb-95ac-c670a323a959" providerId="ADAL" clId="{001849A7-2634-4297-BF59-188FA02313FF}" dt="2023-08-10T23:47:13.241" v="431" actId="14826"/>
          <ac:picMkLst>
            <pc:docMk/>
            <pc:sldMk cId="2656210264" sldId="2585"/>
            <ac:picMk id="21" creationId="{ED555F39-395C-4F00-87D7-A02A9B883554}"/>
          </ac:picMkLst>
        </pc:picChg>
      </pc:sldChg>
      <pc:sldChg chg="modSp add mod">
        <pc:chgData name="King, Christopher" userId="2751d86f-274f-4beb-95ac-c670a323a959" providerId="ADAL" clId="{001849A7-2634-4297-BF59-188FA02313FF}" dt="2023-08-12T00:26:48.530" v="4426" actId="1076"/>
        <pc:sldMkLst>
          <pc:docMk/>
          <pc:sldMk cId="2808623714" sldId="2586"/>
        </pc:sldMkLst>
        <pc:spChg chg="mod">
          <ac:chgData name="King, Christopher" userId="2751d86f-274f-4beb-95ac-c670a323a959" providerId="ADAL" clId="{001849A7-2634-4297-BF59-188FA02313FF}" dt="2023-08-10T23:44:07.833" v="427" actId="122"/>
          <ac:spMkLst>
            <pc:docMk/>
            <pc:sldMk cId="2808623714" sldId="2586"/>
            <ac:spMk id="14" creationId="{5A981189-9280-48E8-90AE-7F25E741BE94}"/>
          </ac:spMkLst>
        </pc:spChg>
        <pc:spChg chg="mod">
          <ac:chgData name="King, Christopher" userId="2751d86f-274f-4beb-95ac-c670a323a959" providerId="ADAL" clId="{001849A7-2634-4297-BF59-188FA02313FF}" dt="2023-08-12T00:26:48.530" v="4426" actId="1076"/>
          <ac:spMkLst>
            <pc:docMk/>
            <pc:sldMk cId="2808623714" sldId="2586"/>
            <ac:spMk id="16" creationId="{5E9ED32E-028C-428E-97AF-168C8D6F92A9}"/>
          </ac:spMkLst>
        </pc:spChg>
        <pc:picChg chg="mod">
          <ac:chgData name="King, Christopher" userId="2751d86f-274f-4beb-95ac-c670a323a959" providerId="ADAL" clId="{001849A7-2634-4297-BF59-188FA02313FF}" dt="2023-08-10T23:46:26.807" v="429" actId="14826"/>
          <ac:picMkLst>
            <pc:docMk/>
            <pc:sldMk cId="2808623714" sldId="2586"/>
            <ac:picMk id="21" creationId="{ED555F39-395C-4F00-87D7-A02A9B883554}"/>
          </ac:picMkLst>
        </pc:picChg>
      </pc:sldChg>
      <pc:sldChg chg="modSp add mod">
        <pc:chgData name="King, Christopher" userId="2751d86f-274f-4beb-95ac-c670a323a959" providerId="ADAL" clId="{001849A7-2634-4297-BF59-188FA02313FF}" dt="2023-08-12T00:26:58.587" v="4428" actId="1076"/>
        <pc:sldMkLst>
          <pc:docMk/>
          <pc:sldMk cId="752197913" sldId="2587"/>
        </pc:sldMkLst>
        <pc:spChg chg="mod">
          <ac:chgData name="King, Christopher" userId="2751d86f-274f-4beb-95ac-c670a323a959" providerId="ADAL" clId="{001849A7-2634-4297-BF59-188FA02313FF}" dt="2023-08-10T23:44:13.248" v="428" actId="122"/>
          <ac:spMkLst>
            <pc:docMk/>
            <pc:sldMk cId="752197913" sldId="2587"/>
            <ac:spMk id="14" creationId="{5A981189-9280-48E8-90AE-7F25E741BE94}"/>
          </ac:spMkLst>
        </pc:spChg>
        <pc:spChg chg="mod">
          <ac:chgData name="King, Christopher" userId="2751d86f-274f-4beb-95ac-c670a323a959" providerId="ADAL" clId="{001849A7-2634-4297-BF59-188FA02313FF}" dt="2023-08-12T00:26:58.587" v="4428" actId="1076"/>
          <ac:spMkLst>
            <pc:docMk/>
            <pc:sldMk cId="752197913" sldId="2587"/>
            <ac:spMk id="16" creationId="{5E9ED32E-028C-428E-97AF-168C8D6F92A9}"/>
          </ac:spMkLst>
        </pc:spChg>
        <pc:picChg chg="mod">
          <ac:chgData name="King, Christopher" userId="2751d86f-274f-4beb-95ac-c670a323a959" providerId="ADAL" clId="{001849A7-2634-4297-BF59-188FA02313FF}" dt="2023-08-10T23:46:51.729" v="430" actId="14826"/>
          <ac:picMkLst>
            <pc:docMk/>
            <pc:sldMk cId="752197913" sldId="2587"/>
            <ac:picMk id="21" creationId="{ED555F39-395C-4F00-87D7-A02A9B883554}"/>
          </ac:picMkLst>
        </pc:picChg>
      </pc:sldChg>
      <pc:sldChg chg="addSp delSp modSp add mod ord">
        <pc:chgData name="King, Christopher" userId="2751d86f-274f-4beb-95ac-c670a323a959" providerId="ADAL" clId="{001849A7-2634-4297-BF59-188FA02313FF}" dt="2023-08-12T00:04:23.941" v="2564" actId="1076"/>
        <pc:sldMkLst>
          <pc:docMk/>
          <pc:sldMk cId="3623644529" sldId="2588"/>
        </pc:sldMkLst>
        <pc:spChg chg="add del mod">
          <ac:chgData name="King, Christopher" userId="2751d86f-274f-4beb-95ac-c670a323a959" providerId="ADAL" clId="{001849A7-2634-4297-BF59-188FA02313FF}" dt="2023-08-11T00:13:09.325" v="437" actId="478"/>
          <ac:spMkLst>
            <pc:docMk/>
            <pc:sldMk cId="3623644529" sldId="2588"/>
            <ac:spMk id="4" creationId="{549D81DE-6E8F-0F31-3747-3F1A7EB055BA}"/>
          </ac:spMkLst>
        </pc:spChg>
        <pc:spChg chg="add del mod">
          <ac:chgData name="King, Christopher" userId="2751d86f-274f-4beb-95ac-c670a323a959" providerId="ADAL" clId="{001849A7-2634-4297-BF59-188FA02313FF}" dt="2023-08-12T00:04:16.313" v="2563" actId="478"/>
          <ac:spMkLst>
            <pc:docMk/>
            <pc:sldMk cId="3623644529" sldId="2588"/>
            <ac:spMk id="4" creationId="{78089F8A-A156-C846-B698-D00FB51631E2}"/>
          </ac:spMkLst>
        </pc:spChg>
        <pc:spChg chg="add mod">
          <ac:chgData name="King, Christopher" userId="2751d86f-274f-4beb-95ac-c670a323a959" providerId="ADAL" clId="{001849A7-2634-4297-BF59-188FA02313FF}" dt="2023-08-11T00:45:41.718" v="515" actId="6549"/>
          <ac:spMkLst>
            <pc:docMk/>
            <pc:sldMk cId="3623644529" sldId="2588"/>
            <ac:spMk id="5" creationId="{EB295EE4-E182-3C47-BF94-EC67CB67F8B1}"/>
          </ac:spMkLst>
        </pc:spChg>
        <pc:spChg chg="add del mod">
          <ac:chgData name="King, Christopher" userId="2751d86f-274f-4beb-95ac-c670a323a959" providerId="ADAL" clId="{001849A7-2634-4297-BF59-188FA02313FF}" dt="2023-08-11T00:49:24.901" v="517" actId="478"/>
          <ac:spMkLst>
            <pc:docMk/>
            <pc:sldMk cId="3623644529" sldId="2588"/>
            <ac:spMk id="7" creationId="{395410CB-13FF-ABA3-4F24-3475B568B029}"/>
          </ac:spMkLst>
        </pc:spChg>
        <pc:spChg chg="add del mod">
          <ac:chgData name="King, Christopher" userId="2751d86f-274f-4beb-95ac-c670a323a959" providerId="ADAL" clId="{001849A7-2634-4297-BF59-188FA02313FF}" dt="2023-08-11T00:49:27.668" v="519" actId="478"/>
          <ac:spMkLst>
            <pc:docMk/>
            <pc:sldMk cId="3623644529" sldId="2588"/>
            <ac:spMk id="9" creationId="{9D45B1ED-8714-5914-2885-14F6BB6E10E6}"/>
          </ac:spMkLst>
        </pc:spChg>
        <pc:spChg chg="mod">
          <ac:chgData name="King, Christopher" userId="2751d86f-274f-4beb-95ac-c670a323a959" providerId="ADAL" clId="{001849A7-2634-4297-BF59-188FA02313FF}" dt="2023-08-11T00:51:23.498" v="546" actId="20577"/>
          <ac:spMkLst>
            <pc:docMk/>
            <pc:sldMk cId="3623644529" sldId="2588"/>
            <ac:spMk id="14" creationId="{5A981189-9280-48E8-90AE-7F25E741BE94}"/>
          </ac:spMkLst>
        </pc:spChg>
        <pc:spChg chg="mod">
          <ac:chgData name="King, Christopher" userId="2751d86f-274f-4beb-95ac-c670a323a959" providerId="ADAL" clId="{001849A7-2634-4297-BF59-188FA02313FF}" dt="2023-08-12T00:04:23.941" v="2564" actId="1076"/>
          <ac:spMkLst>
            <pc:docMk/>
            <pc:sldMk cId="3623644529" sldId="2588"/>
            <ac:spMk id="16" creationId="{5E9ED32E-028C-428E-97AF-168C8D6F92A9}"/>
          </ac:spMkLst>
        </pc:spChg>
        <pc:spChg chg="del mod">
          <ac:chgData name="King, Christopher" userId="2751d86f-274f-4beb-95ac-c670a323a959" providerId="ADAL" clId="{001849A7-2634-4297-BF59-188FA02313FF}" dt="2023-08-12T00:04:13.173" v="2562" actId="478"/>
          <ac:spMkLst>
            <pc:docMk/>
            <pc:sldMk cId="3623644529" sldId="2588"/>
            <ac:spMk id="17" creationId="{98B9CB9E-1380-488B-88F1-B99F12EFA776}"/>
          </ac:spMkLst>
        </pc:spChg>
        <pc:spChg chg="del">
          <ac:chgData name="King, Christopher" userId="2751d86f-274f-4beb-95ac-c670a323a959" providerId="ADAL" clId="{001849A7-2634-4297-BF59-188FA02313FF}" dt="2023-08-11T00:49:23.720" v="516" actId="478"/>
          <ac:spMkLst>
            <pc:docMk/>
            <pc:sldMk cId="3623644529" sldId="2588"/>
            <ac:spMk id="18" creationId="{94D72ABF-5D1D-4141-8DFE-03D197B7C1E3}"/>
          </ac:spMkLst>
        </pc:spChg>
        <pc:spChg chg="del">
          <ac:chgData name="King, Christopher" userId="2751d86f-274f-4beb-95ac-c670a323a959" providerId="ADAL" clId="{001849A7-2634-4297-BF59-188FA02313FF}" dt="2023-08-11T00:49:26.546" v="518" actId="478"/>
          <ac:spMkLst>
            <pc:docMk/>
            <pc:sldMk cId="3623644529" sldId="2588"/>
            <ac:spMk id="19" creationId="{4C3079F2-FA5D-4717-9945-965E324EBF60}"/>
          </ac:spMkLst>
        </pc:spChg>
        <pc:picChg chg="add mod">
          <ac:chgData name="King, Christopher" userId="2751d86f-274f-4beb-95ac-c670a323a959" providerId="ADAL" clId="{001849A7-2634-4297-BF59-188FA02313FF}" dt="2023-08-11T00:13:27.211" v="440" actId="14100"/>
          <ac:picMkLst>
            <pc:docMk/>
            <pc:sldMk cId="3623644529" sldId="2588"/>
            <ac:picMk id="2" creationId="{24C46B9E-7A84-AD26-E968-2D18AAA989DD}"/>
          </ac:picMkLst>
        </pc:picChg>
        <pc:picChg chg="del">
          <ac:chgData name="King, Christopher" userId="2751d86f-274f-4beb-95ac-c670a323a959" providerId="ADAL" clId="{001849A7-2634-4297-BF59-188FA02313FF}" dt="2023-08-11T00:13:05.786" v="436" actId="478"/>
          <ac:picMkLst>
            <pc:docMk/>
            <pc:sldMk cId="3623644529" sldId="2588"/>
            <ac:picMk id="21" creationId="{ED555F39-395C-4F00-87D7-A02A9B883554}"/>
          </ac:picMkLst>
        </pc:picChg>
      </pc:sldChg>
      <pc:sldChg chg="addSp delSp modSp add mod">
        <pc:chgData name="King, Christopher" userId="2751d86f-274f-4beb-95ac-c670a323a959" providerId="ADAL" clId="{001849A7-2634-4297-BF59-188FA02313FF}" dt="2023-08-12T00:13:09.343" v="3444" actId="20577"/>
        <pc:sldMkLst>
          <pc:docMk/>
          <pc:sldMk cId="504952012" sldId="2589"/>
        </pc:sldMkLst>
        <pc:spChg chg="add mod">
          <ac:chgData name="King, Christopher" userId="2751d86f-274f-4beb-95ac-c670a323a959" providerId="ADAL" clId="{001849A7-2634-4297-BF59-188FA02313FF}" dt="2023-08-11T00:45:34.699" v="514" actId="6549"/>
          <ac:spMkLst>
            <pc:docMk/>
            <pc:sldMk cId="504952012" sldId="2589"/>
            <ac:spMk id="4" creationId="{285A1B88-58DA-2161-4005-1EE8F792143F}"/>
          </ac:spMkLst>
        </pc:spChg>
        <pc:spChg chg="add del mod">
          <ac:chgData name="King, Christopher" userId="2751d86f-274f-4beb-95ac-c670a323a959" providerId="ADAL" clId="{001849A7-2634-4297-BF59-188FA02313FF}" dt="2023-08-12T00:05:57.610" v="2641" actId="478"/>
          <ac:spMkLst>
            <pc:docMk/>
            <pc:sldMk cId="504952012" sldId="2589"/>
            <ac:spMk id="6" creationId="{557827C6-A142-C5A7-6A86-AAB8ADAF5CC6}"/>
          </ac:spMkLst>
        </pc:spChg>
        <pc:spChg chg="add del mod">
          <ac:chgData name="King, Christopher" userId="2751d86f-274f-4beb-95ac-c670a323a959" providerId="ADAL" clId="{001849A7-2634-4297-BF59-188FA02313FF}" dt="2023-08-11T00:50:37.068" v="529" actId="478"/>
          <ac:spMkLst>
            <pc:docMk/>
            <pc:sldMk cId="504952012" sldId="2589"/>
            <ac:spMk id="8" creationId="{07D4EF36-86E3-063D-2319-3F4BE79A59C0}"/>
          </ac:spMkLst>
        </pc:spChg>
        <pc:spChg chg="add del mod">
          <ac:chgData name="King, Christopher" userId="2751d86f-274f-4beb-95ac-c670a323a959" providerId="ADAL" clId="{001849A7-2634-4297-BF59-188FA02313FF}" dt="2023-08-12T00:13:09.343" v="3444" actId="20577"/>
          <ac:spMkLst>
            <pc:docMk/>
            <pc:sldMk cId="504952012" sldId="2589"/>
            <ac:spMk id="10" creationId="{DAB33ABF-63AC-40DB-12D5-4EF8136B4630}"/>
          </ac:spMkLst>
        </pc:spChg>
        <pc:spChg chg="add del mod">
          <ac:chgData name="King, Christopher" userId="2751d86f-274f-4beb-95ac-c670a323a959" providerId="ADAL" clId="{001849A7-2634-4297-BF59-188FA02313FF}" dt="2023-08-11T00:50:37.068" v="529" actId="478"/>
          <ac:spMkLst>
            <pc:docMk/>
            <pc:sldMk cId="504952012" sldId="2589"/>
            <ac:spMk id="12" creationId="{1DD28161-970D-B93E-8AC2-A626DB0D8B45}"/>
          </ac:spMkLst>
        </pc:spChg>
        <pc:spChg chg="add del mod">
          <ac:chgData name="King, Christopher" userId="2751d86f-274f-4beb-95ac-c670a323a959" providerId="ADAL" clId="{001849A7-2634-4297-BF59-188FA02313FF}" dt="2023-08-11T00:50:29.768" v="527"/>
          <ac:spMkLst>
            <pc:docMk/>
            <pc:sldMk cId="504952012" sldId="2589"/>
            <ac:spMk id="13" creationId="{83A7DB7B-DE1A-18C4-7EF0-D5356527C6A3}"/>
          </ac:spMkLst>
        </pc:spChg>
        <pc:spChg chg="mod">
          <ac:chgData name="King, Christopher" userId="2751d86f-274f-4beb-95ac-c670a323a959" providerId="ADAL" clId="{001849A7-2634-4297-BF59-188FA02313FF}" dt="2023-08-11T00:51:40.793" v="563" actId="20577"/>
          <ac:spMkLst>
            <pc:docMk/>
            <pc:sldMk cId="504952012" sldId="2589"/>
            <ac:spMk id="14" creationId="{5A981189-9280-48E8-90AE-7F25E741BE94}"/>
          </ac:spMkLst>
        </pc:spChg>
        <pc:spChg chg="del">
          <ac:chgData name="King, Christopher" userId="2751d86f-274f-4beb-95ac-c670a323a959" providerId="ADAL" clId="{001849A7-2634-4297-BF59-188FA02313FF}" dt="2023-08-11T00:50:03.407" v="524" actId="478"/>
          <ac:spMkLst>
            <pc:docMk/>
            <pc:sldMk cId="504952012" sldId="2589"/>
            <ac:spMk id="16" creationId="{5E9ED32E-028C-428E-97AF-168C8D6F92A9}"/>
          </ac:spMkLst>
        </pc:spChg>
        <pc:spChg chg="del">
          <ac:chgData name="King, Christopher" userId="2751d86f-274f-4beb-95ac-c670a323a959" providerId="ADAL" clId="{001849A7-2634-4297-BF59-188FA02313FF}" dt="2023-08-11T00:50:03.407" v="524" actId="478"/>
          <ac:spMkLst>
            <pc:docMk/>
            <pc:sldMk cId="504952012" sldId="2589"/>
            <ac:spMk id="17" creationId="{98B9CB9E-1380-488B-88F1-B99F12EFA776}"/>
          </ac:spMkLst>
        </pc:spChg>
        <pc:spChg chg="del">
          <ac:chgData name="King, Christopher" userId="2751d86f-274f-4beb-95ac-c670a323a959" providerId="ADAL" clId="{001849A7-2634-4297-BF59-188FA02313FF}" dt="2023-08-11T00:50:03.407" v="524" actId="478"/>
          <ac:spMkLst>
            <pc:docMk/>
            <pc:sldMk cId="504952012" sldId="2589"/>
            <ac:spMk id="18" creationId="{94D72ABF-5D1D-4141-8DFE-03D197B7C1E3}"/>
          </ac:spMkLst>
        </pc:spChg>
        <pc:spChg chg="del">
          <ac:chgData name="King, Christopher" userId="2751d86f-274f-4beb-95ac-c670a323a959" providerId="ADAL" clId="{001849A7-2634-4297-BF59-188FA02313FF}" dt="2023-08-11T00:50:03.407" v="524" actId="478"/>
          <ac:spMkLst>
            <pc:docMk/>
            <pc:sldMk cId="504952012" sldId="2589"/>
            <ac:spMk id="19" creationId="{4C3079F2-FA5D-4717-9945-965E324EBF60}"/>
          </ac:spMkLst>
        </pc:spChg>
        <pc:picChg chg="del">
          <ac:chgData name="King, Christopher" userId="2751d86f-274f-4beb-95ac-c670a323a959" providerId="ADAL" clId="{001849A7-2634-4297-BF59-188FA02313FF}" dt="2023-08-11T00:18:32.185" v="445" actId="478"/>
          <ac:picMkLst>
            <pc:docMk/>
            <pc:sldMk cId="504952012" sldId="2589"/>
            <ac:picMk id="2" creationId="{24C46B9E-7A84-AD26-E968-2D18AAA989DD}"/>
          </ac:picMkLst>
        </pc:picChg>
        <pc:picChg chg="add mod">
          <ac:chgData name="King, Christopher" userId="2751d86f-274f-4beb-95ac-c670a323a959" providerId="ADAL" clId="{001849A7-2634-4297-BF59-188FA02313FF}" dt="2023-08-11T00:19:32.804" v="447" actId="14100"/>
          <ac:picMkLst>
            <pc:docMk/>
            <pc:sldMk cId="504952012" sldId="2589"/>
            <ac:picMk id="3" creationId="{725FA571-F88A-1060-C8A3-1F69B59762FB}"/>
          </ac:picMkLst>
        </pc:picChg>
      </pc:sldChg>
      <pc:sldChg chg="modSp add del mod ord">
        <pc:chgData name="King, Christopher" userId="2751d86f-274f-4beb-95ac-c670a323a959" providerId="ADAL" clId="{001849A7-2634-4297-BF59-188FA02313FF}" dt="2023-08-11T00:30:14.668" v="473" actId="2696"/>
        <pc:sldMkLst>
          <pc:docMk/>
          <pc:sldMk cId="259024997" sldId="2590"/>
        </pc:sldMkLst>
        <pc:spChg chg="mod">
          <ac:chgData name="King, Christopher" userId="2751d86f-274f-4beb-95ac-c670a323a959" providerId="ADAL" clId="{001849A7-2634-4297-BF59-188FA02313FF}" dt="2023-08-11T00:27:48.113" v="471" actId="1076"/>
          <ac:spMkLst>
            <pc:docMk/>
            <pc:sldMk cId="259024997" sldId="2590"/>
            <ac:spMk id="9" creationId="{CC12AB6B-2397-478A-BF32-BF0AFF5D84DB}"/>
          </ac:spMkLst>
        </pc:spChg>
        <pc:picChg chg="mod">
          <ac:chgData name="King, Christopher" userId="2751d86f-274f-4beb-95ac-c670a323a959" providerId="ADAL" clId="{001849A7-2634-4297-BF59-188FA02313FF}" dt="2023-08-11T00:28:00.199" v="472" actId="1076"/>
          <ac:picMkLst>
            <pc:docMk/>
            <pc:sldMk cId="259024997" sldId="2590"/>
            <ac:picMk id="5" creationId="{7DE76D96-D2E8-6F4E-BE03-3ADF7B81D9E1}"/>
          </ac:picMkLst>
        </pc:picChg>
      </pc:sldChg>
      <pc:sldChg chg="addSp delSp modSp add mod ord modClrScheme chgLayout">
        <pc:chgData name="King, Christopher" userId="2751d86f-274f-4beb-95ac-c670a323a959" providerId="ADAL" clId="{001849A7-2634-4297-BF59-188FA02313FF}" dt="2023-08-11T23:27:08.433" v="677"/>
        <pc:sldMkLst>
          <pc:docMk/>
          <pc:sldMk cId="3400291439" sldId="2590"/>
        </pc:sldMkLst>
        <pc:spChg chg="add del mod ord">
          <ac:chgData name="King, Christopher" userId="2751d86f-274f-4beb-95ac-c670a323a959" providerId="ADAL" clId="{001849A7-2634-4297-BF59-188FA02313FF}" dt="2023-08-11T00:31:48.897" v="479" actId="700"/>
          <ac:spMkLst>
            <pc:docMk/>
            <pc:sldMk cId="3400291439" sldId="2590"/>
            <ac:spMk id="2" creationId="{B90F7AE7-258B-0312-FCFD-BA6F0CD09B09}"/>
          </ac:spMkLst>
        </pc:spChg>
        <pc:spChg chg="add del mod ord">
          <ac:chgData name="King, Christopher" userId="2751d86f-274f-4beb-95ac-c670a323a959" providerId="ADAL" clId="{001849A7-2634-4297-BF59-188FA02313FF}" dt="2023-08-11T00:31:48.897" v="479" actId="700"/>
          <ac:spMkLst>
            <pc:docMk/>
            <pc:sldMk cId="3400291439" sldId="2590"/>
            <ac:spMk id="3" creationId="{15EC3D9A-90C2-0B94-7F41-425F697B3D50}"/>
          </ac:spMkLst>
        </pc:spChg>
        <pc:spChg chg="add del mod ord">
          <ac:chgData name="King, Christopher" userId="2751d86f-274f-4beb-95ac-c670a323a959" providerId="ADAL" clId="{001849A7-2634-4297-BF59-188FA02313FF}" dt="2023-08-11T00:31:48.897" v="479" actId="700"/>
          <ac:spMkLst>
            <pc:docMk/>
            <pc:sldMk cId="3400291439" sldId="2590"/>
            <ac:spMk id="4" creationId="{C6C80CBC-A21C-7653-6265-03421AFD667E}"/>
          </ac:spMkLst>
        </pc:spChg>
        <pc:spChg chg="add del mod ord">
          <ac:chgData name="King, Christopher" userId="2751d86f-274f-4beb-95ac-c670a323a959" providerId="ADAL" clId="{001849A7-2634-4297-BF59-188FA02313FF}" dt="2023-08-11T00:31:48.897" v="479" actId="700"/>
          <ac:spMkLst>
            <pc:docMk/>
            <pc:sldMk cId="3400291439" sldId="2590"/>
            <ac:spMk id="5" creationId="{7828E641-55D8-5161-13AE-5907525A573F}"/>
          </ac:spMkLst>
        </pc:spChg>
        <pc:spChg chg="add del mod ord">
          <ac:chgData name="King, Christopher" userId="2751d86f-274f-4beb-95ac-c670a323a959" providerId="ADAL" clId="{001849A7-2634-4297-BF59-188FA02313FF}" dt="2023-08-11T00:31:48.897" v="479" actId="700"/>
          <ac:spMkLst>
            <pc:docMk/>
            <pc:sldMk cId="3400291439" sldId="2590"/>
            <ac:spMk id="6" creationId="{1C13AD00-3F13-DEA5-1508-35A67DBF4D68}"/>
          </ac:spMkLst>
        </pc:spChg>
        <pc:spChg chg="add del mod ord">
          <ac:chgData name="King, Christopher" userId="2751d86f-274f-4beb-95ac-c670a323a959" providerId="ADAL" clId="{001849A7-2634-4297-BF59-188FA02313FF}" dt="2023-08-11T00:31:48.897" v="479" actId="700"/>
          <ac:spMkLst>
            <pc:docMk/>
            <pc:sldMk cId="3400291439" sldId="2590"/>
            <ac:spMk id="7" creationId="{EAC7FDD7-0415-EA19-0849-78E466A17AD1}"/>
          </ac:spMkLst>
        </pc:spChg>
        <pc:spChg chg="add del mod ord">
          <ac:chgData name="King, Christopher" userId="2751d86f-274f-4beb-95ac-c670a323a959" providerId="ADAL" clId="{001849A7-2634-4297-BF59-188FA02313FF}" dt="2023-08-11T00:31:48.897" v="479" actId="700"/>
          <ac:spMkLst>
            <pc:docMk/>
            <pc:sldMk cId="3400291439" sldId="2590"/>
            <ac:spMk id="8" creationId="{4316AC49-B064-5730-1CC7-E8F97352D1AF}"/>
          </ac:spMkLst>
        </pc:spChg>
        <pc:spChg chg="mod ord">
          <ac:chgData name="King, Christopher" userId="2751d86f-274f-4beb-95ac-c670a323a959" providerId="ADAL" clId="{001849A7-2634-4297-BF59-188FA02313FF}" dt="2023-08-11T00:37:28.754" v="499" actId="1076"/>
          <ac:spMkLst>
            <pc:docMk/>
            <pc:sldMk cId="3400291439" sldId="2590"/>
            <ac:spMk id="9" creationId="{5249062A-D4B8-4980-B15D-2F0CF58BB5B7}"/>
          </ac:spMkLst>
        </pc:spChg>
        <pc:spChg chg="del mod ord">
          <ac:chgData name="King, Christopher" userId="2751d86f-274f-4beb-95ac-c670a323a959" providerId="ADAL" clId="{001849A7-2634-4297-BF59-188FA02313FF}" dt="2023-08-11T00:31:17.089" v="478" actId="478"/>
          <ac:spMkLst>
            <pc:docMk/>
            <pc:sldMk cId="3400291439" sldId="2590"/>
            <ac:spMk id="11" creationId="{B59FCEF3-B015-47B8-8D8F-7C0C90D275EB}"/>
          </ac:spMkLst>
        </pc:spChg>
        <pc:spChg chg="del mod ord">
          <ac:chgData name="King, Christopher" userId="2751d86f-274f-4beb-95ac-c670a323a959" providerId="ADAL" clId="{001849A7-2634-4297-BF59-188FA02313FF}" dt="2023-08-11T00:32:01.014" v="482" actId="478"/>
          <ac:spMkLst>
            <pc:docMk/>
            <pc:sldMk cId="3400291439" sldId="2590"/>
            <ac:spMk id="12" creationId="{045C97E3-0CF5-415A-BEEC-B465AA7F130B}"/>
          </ac:spMkLst>
        </pc:spChg>
        <pc:spChg chg="add del mod">
          <ac:chgData name="King, Christopher" userId="2751d86f-274f-4beb-95ac-c670a323a959" providerId="ADAL" clId="{001849A7-2634-4297-BF59-188FA02313FF}" dt="2023-08-11T00:31:48.897" v="479" actId="700"/>
          <ac:spMkLst>
            <pc:docMk/>
            <pc:sldMk cId="3400291439" sldId="2590"/>
            <ac:spMk id="14" creationId="{27304967-2A60-29C0-809C-AAC0D136A370}"/>
          </ac:spMkLst>
        </pc:spChg>
        <pc:spChg chg="add mod">
          <ac:chgData name="King, Christopher" userId="2751d86f-274f-4beb-95ac-c670a323a959" providerId="ADAL" clId="{001849A7-2634-4297-BF59-188FA02313FF}" dt="2023-08-11T23:27:08.433" v="677"/>
          <ac:spMkLst>
            <pc:docMk/>
            <pc:sldMk cId="3400291439" sldId="2590"/>
            <ac:spMk id="17" creationId="{ADA7A5C1-8CF5-1D6E-37D7-A1EF565B6C96}"/>
          </ac:spMkLst>
        </pc:spChg>
        <pc:picChg chg="del mod ord">
          <ac:chgData name="King, Christopher" userId="2751d86f-274f-4beb-95ac-c670a323a959" providerId="ADAL" clId="{001849A7-2634-4297-BF59-188FA02313FF}" dt="2023-08-11T00:31:58.394" v="481" actId="478"/>
          <ac:picMkLst>
            <pc:docMk/>
            <pc:sldMk cId="3400291439" sldId="2590"/>
            <ac:picMk id="13" creationId="{52A2CEC9-3F71-424A-8B32-9D07BE6254B7}"/>
          </ac:picMkLst>
        </pc:picChg>
        <pc:picChg chg="add mod">
          <ac:chgData name="King, Christopher" userId="2751d86f-274f-4beb-95ac-c670a323a959" providerId="ADAL" clId="{001849A7-2634-4297-BF59-188FA02313FF}" dt="2023-08-11T00:37:03.637" v="487" actId="1076"/>
          <ac:picMkLst>
            <pc:docMk/>
            <pc:sldMk cId="3400291439" sldId="2590"/>
            <ac:picMk id="16" creationId="{D08B34DE-2427-DEB6-30B9-3755845A11F6}"/>
          </ac:picMkLst>
        </pc:picChg>
      </pc:sldChg>
      <pc:sldChg chg="addSp modSp add mod ord modClrScheme chgLayout">
        <pc:chgData name="King, Christopher" userId="2751d86f-274f-4beb-95ac-c670a323a959" providerId="ADAL" clId="{001849A7-2634-4297-BF59-188FA02313FF}" dt="2023-08-12T00:18:06.855" v="3843" actId="115"/>
        <pc:sldMkLst>
          <pc:docMk/>
          <pc:sldMk cId="3364139002" sldId="2591"/>
        </pc:sldMkLst>
        <pc:spChg chg="add mod">
          <ac:chgData name="King, Christopher" userId="2751d86f-274f-4beb-95ac-c670a323a959" providerId="ADAL" clId="{001849A7-2634-4297-BF59-188FA02313FF}" dt="2023-08-12T00:18:06.855" v="3843" actId="115"/>
          <ac:spMkLst>
            <pc:docMk/>
            <pc:sldMk cId="3364139002" sldId="2591"/>
            <ac:spMk id="2" creationId="{8C6EF962-A154-BF7A-1DC5-ADB846FF9BA0}"/>
          </ac:spMkLst>
        </pc:spChg>
        <pc:spChg chg="mod ord">
          <ac:chgData name="King, Christopher" userId="2751d86f-274f-4beb-95ac-c670a323a959" providerId="ADAL" clId="{001849A7-2634-4297-BF59-188FA02313FF}" dt="2023-08-11T00:52:58.762" v="588" actId="20577"/>
          <ac:spMkLst>
            <pc:docMk/>
            <pc:sldMk cId="3364139002" sldId="2591"/>
            <ac:spMk id="14" creationId="{5A981189-9280-48E8-90AE-7F25E741BE94}"/>
          </ac:spMkLst>
        </pc:spChg>
        <pc:spChg chg="mod ord">
          <ac:chgData name="King, Christopher" userId="2751d86f-274f-4beb-95ac-c670a323a959" providerId="ADAL" clId="{001849A7-2634-4297-BF59-188FA02313FF}" dt="2023-08-12T00:14:53.591" v="3594" actId="14100"/>
          <ac:spMkLst>
            <pc:docMk/>
            <pc:sldMk cId="3364139002" sldId="2591"/>
            <ac:spMk id="16" creationId="{5E9ED32E-028C-428E-97AF-168C8D6F92A9}"/>
          </ac:spMkLst>
        </pc:spChg>
        <pc:spChg chg="mod ord">
          <ac:chgData name="King, Christopher" userId="2751d86f-274f-4beb-95ac-c670a323a959" providerId="ADAL" clId="{001849A7-2634-4297-BF59-188FA02313FF}" dt="2023-08-11T00:53:05.705" v="600" actId="20577"/>
          <ac:spMkLst>
            <pc:docMk/>
            <pc:sldMk cId="3364139002" sldId="2591"/>
            <ac:spMk id="17" creationId="{98B9CB9E-1380-488B-88F1-B99F12EFA776}"/>
          </ac:spMkLst>
        </pc:spChg>
        <pc:spChg chg="mod ord">
          <ac:chgData name="King, Christopher" userId="2751d86f-274f-4beb-95ac-c670a323a959" providerId="ADAL" clId="{001849A7-2634-4297-BF59-188FA02313FF}" dt="2023-08-12T00:17:29.269" v="3835" actId="1076"/>
          <ac:spMkLst>
            <pc:docMk/>
            <pc:sldMk cId="3364139002" sldId="2591"/>
            <ac:spMk id="18" creationId="{94D72ABF-5D1D-4141-8DFE-03D197B7C1E3}"/>
          </ac:spMkLst>
        </pc:spChg>
        <pc:spChg chg="mod ord">
          <ac:chgData name="King, Christopher" userId="2751d86f-274f-4beb-95ac-c670a323a959" providerId="ADAL" clId="{001849A7-2634-4297-BF59-188FA02313FF}" dt="2023-08-12T00:17:33.261" v="3836" actId="1076"/>
          <ac:spMkLst>
            <pc:docMk/>
            <pc:sldMk cId="3364139002" sldId="2591"/>
            <ac:spMk id="19" creationId="{4C3079F2-FA5D-4717-9945-965E324EBF60}"/>
          </ac:spMkLst>
        </pc:spChg>
        <pc:picChg chg="mod ord">
          <ac:chgData name="King, Christopher" userId="2751d86f-274f-4beb-95ac-c670a323a959" providerId="ADAL" clId="{001849A7-2634-4297-BF59-188FA02313FF}" dt="2023-08-11T00:52:45.458" v="570" actId="700"/>
          <ac:picMkLst>
            <pc:docMk/>
            <pc:sldMk cId="3364139002" sldId="2591"/>
            <ac:picMk id="21" creationId="{ED555F39-395C-4F00-87D7-A02A9B883554}"/>
          </ac:picMkLst>
        </pc:picChg>
      </pc:sldChg>
      <pc:sldChg chg="addSp delSp modSp add mod">
        <pc:chgData name="King, Christopher" userId="2751d86f-274f-4beb-95ac-c670a323a959" providerId="ADAL" clId="{001849A7-2634-4297-BF59-188FA02313FF}" dt="2023-08-12T00:25:17.558" v="4420" actId="20577"/>
        <pc:sldMkLst>
          <pc:docMk/>
          <pc:sldMk cId="1659508537" sldId="2592"/>
        </pc:sldMkLst>
        <pc:spChg chg="add del mod">
          <ac:chgData name="King, Christopher" userId="2751d86f-274f-4beb-95ac-c670a323a959" providerId="ADAL" clId="{001849A7-2634-4297-BF59-188FA02313FF}" dt="2023-08-12T00:18:37.084" v="3847" actId="478"/>
          <ac:spMkLst>
            <pc:docMk/>
            <pc:sldMk cId="1659508537" sldId="2592"/>
            <ac:spMk id="3" creationId="{9FED561C-ADC3-0FCD-4ABD-42A65BF13541}"/>
          </ac:spMkLst>
        </pc:spChg>
        <pc:spChg chg="add del mod">
          <ac:chgData name="King, Christopher" userId="2751d86f-274f-4beb-95ac-c670a323a959" providerId="ADAL" clId="{001849A7-2634-4297-BF59-188FA02313FF}" dt="2023-08-12T00:18:43.881" v="3849" actId="478"/>
          <ac:spMkLst>
            <pc:docMk/>
            <pc:sldMk cId="1659508537" sldId="2592"/>
            <ac:spMk id="5" creationId="{2B771CFC-B057-8DE1-0D43-4AE702DE37DB}"/>
          </ac:spMkLst>
        </pc:spChg>
        <pc:spChg chg="mod">
          <ac:chgData name="King, Christopher" userId="2751d86f-274f-4beb-95ac-c670a323a959" providerId="ADAL" clId="{001849A7-2634-4297-BF59-188FA02313FF}" dt="2023-08-12T00:18:26.867" v="3844" actId="313"/>
          <ac:spMkLst>
            <pc:docMk/>
            <pc:sldMk cId="1659508537" sldId="2592"/>
            <ac:spMk id="14" creationId="{5A981189-9280-48E8-90AE-7F25E741BE94}"/>
          </ac:spMkLst>
        </pc:spChg>
        <pc:spChg chg="mod">
          <ac:chgData name="King, Christopher" userId="2751d86f-274f-4beb-95ac-c670a323a959" providerId="ADAL" clId="{001849A7-2634-4297-BF59-188FA02313FF}" dt="2023-08-12T00:25:17.558" v="4420" actId="20577"/>
          <ac:spMkLst>
            <pc:docMk/>
            <pc:sldMk cId="1659508537" sldId="2592"/>
            <ac:spMk id="16" creationId="{5E9ED32E-028C-428E-97AF-168C8D6F92A9}"/>
          </ac:spMkLst>
        </pc:spChg>
        <pc:spChg chg="del">
          <ac:chgData name="King, Christopher" userId="2751d86f-274f-4beb-95ac-c670a323a959" providerId="ADAL" clId="{001849A7-2634-4297-BF59-188FA02313FF}" dt="2023-08-12T00:18:42.544" v="3848" actId="478"/>
          <ac:spMkLst>
            <pc:docMk/>
            <pc:sldMk cId="1659508537" sldId="2592"/>
            <ac:spMk id="17" creationId="{98B9CB9E-1380-488B-88F1-B99F12EFA776}"/>
          </ac:spMkLst>
        </pc:spChg>
        <pc:spChg chg="del">
          <ac:chgData name="King, Christopher" userId="2751d86f-274f-4beb-95ac-c670a323a959" providerId="ADAL" clId="{001849A7-2634-4297-BF59-188FA02313FF}" dt="2023-08-12T00:18:33.378" v="3845" actId="478"/>
          <ac:spMkLst>
            <pc:docMk/>
            <pc:sldMk cId="1659508537" sldId="2592"/>
            <ac:spMk id="18" creationId="{94D72ABF-5D1D-4141-8DFE-03D197B7C1E3}"/>
          </ac:spMkLst>
        </pc:spChg>
        <pc:spChg chg="del">
          <ac:chgData name="King, Christopher" userId="2751d86f-274f-4beb-95ac-c670a323a959" providerId="ADAL" clId="{001849A7-2634-4297-BF59-188FA02313FF}" dt="2023-08-12T00:18:35.112" v="3846" actId="478"/>
          <ac:spMkLst>
            <pc:docMk/>
            <pc:sldMk cId="1659508537" sldId="2592"/>
            <ac:spMk id="19" creationId="{4C3079F2-FA5D-4717-9945-965E324EBF60}"/>
          </ac:spMkLst>
        </pc:spChg>
      </pc:sldChg>
      <pc:sldMasterChg chg="delSldLayout">
        <pc:chgData name="King, Christopher" userId="2751d86f-274f-4beb-95ac-c670a323a959" providerId="ADAL" clId="{001849A7-2634-4297-BF59-188FA02313FF}" dt="2023-08-11T00:54:57.049" v="667" actId="47"/>
        <pc:sldMasterMkLst>
          <pc:docMk/>
          <pc:sldMasterMk cId="4050737061" sldId="2147483648"/>
        </pc:sldMasterMkLst>
        <pc:sldLayoutChg chg="del">
          <pc:chgData name="King, Christopher" userId="2751d86f-274f-4beb-95ac-c670a323a959" providerId="ADAL" clId="{001849A7-2634-4297-BF59-188FA02313FF}" dt="2023-08-11T00:54:57.049" v="667" actId="47"/>
          <pc:sldLayoutMkLst>
            <pc:docMk/>
            <pc:sldMasterMk cId="4050737061" sldId="2147483648"/>
            <pc:sldLayoutMk cId="3836849831" sldId="2147483660"/>
          </pc:sldLayoutMkLst>
        </pc:sldLayoutChg>
        <pc:sldLayoutChg chg="del">
          <pc:chgData name="King, Christopher" userId="2751d86f-274f-4beb-95ac-c670a323a959" providerId="ADAL" clId="{001849A7-2634-4297-BF59-188FA02313FF}" dt="2023-08-11T00:54:55.794" v="665" actId="47"/>
          <pc:sldLayoutMkLst>
            <pc:docMk/>
            <pc:sldMasterMk cId="4050737061" sldId="2147483648"/>
            <pc:sldLayoutMk cId="1820781961" sldId="214748366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8/11/2023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8/11/2023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10</a:t>
            </a:fld>
            <a:endParaRPr lang="en-US" dirty="0"/>
          </a:p>
        </p:txBody>
      </p:sp>
    </p:spTree>
    <p:extLst>
      <p:ext uri="{BB962C8B-B14F-4D97-AF65-F5344CB8AC3E}">
        <p14:creationId xmlns:p14="http://schemas.microsoft.com/office/powerpoint/2010/main" val="204192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11</a:t>
            </a:fld>
            <a:endParaRPr lang="en-US" dirty="0"/>
          </a:p>
        </p:txBody>
      </p:sp>
    </p:spTree>
    <p:extLst>
      <p:ext uri="{BB962C8B-B14F-4D97-AF65-F5344CB8AC3E}">
        <p14:creationId xmlns:p14="http://schemas.microsoft.com/office/powerpoint/2010/main" val="358804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181491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2690755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67020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317092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92479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42677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402020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9</a:t>
            </a:fld>
            <a:endParaRPr lang="en-US" dirty="0"/>
          </a:p>
        </p:txBody>
      </p:sp>
    </p:spTree>
    <p:extLst>
      <p:ext uri="{BB962C8B-B14F-4D97-AF65-F5344CB8AC3E}">
        <p14:creationId xmlns:p14="http://schemas.microsoft.com/office/powerpoint/2010/main" val="334283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lvl1pPr>
              <a:defRPr>
                <a:latin typeface="+mn-lt"/>
              </a:defRPr>
            </a:lvl1pPr>
          </a:lstStyle>
          <a:p>
            <a:r>
              <a:rPr lang="en-US" noProof="0"/>
              <a:t>Click icon to add picture</a:t>
            </a: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5</a:t>
            </a:r>
          </a:p>
        </p:txBody>
      </p:sp>
      <p:sp>
        <p:nvSpPr>
          <p:cNvPr id="42" name="Shape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28314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anchor="b"/>
          <a:lstStyle>
            <a:lvl1pPr algn="r">
              <a:defRPr>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0" y="3500437"/>
            <a:ext cx="12192000" cy="3357563"/>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anchor="b">
            <a:normAutofit/>
          </a:bodyPr>
          <a:lstStyle>
            <a:lvl1pPr marL="0" indent="0">
              <a:buNone/>
              <a:defRPr sz="1600" b="1">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98493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1" y="1193765"/>
            <a:ext cx="5230788" cy="4796135"/>
          </a:xfrm>
        </p:spPr>
        <p:txBody>
          <a:bodyPr/>
          <a:lstStyle>
            <a:lvl1pPr>
              <a:defRPr>
                <a:latin typeface="+mn-lt"/>
              </a:defRPr>
            </a:lvl1pPr>
          </a:lstStyle>
          <a:p>
            <a:r>
              <a:rPr lang="en-US"/>
              <a:t>Click icon to add picture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anchor="t">
            <a:normAutofit/>
          </a:bodyPr>
          <a:lstStyle>
            <a:lvl1pPr algn="r">
              <a:defRPr sz="4000">
                <a:solidFill>
                  <a:schemeClr val="accent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a:r>
              <a:rPr lang="en-US" dirty="0"/>
              <a:t>Click to edit Master title </a:t>
            </a:r>
            <a:br>
              <a:rPr lang="en-US" dirty="0"/>
            </a:br>
            <a:r>
              <a:rPr lang="en-US" dirty="0"/>
              <a:t>style</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hape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90449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anchor="ctr">
            <a:normAutofit/>
          </a:bodyPr>
          <a:lstStyle>
            <a:lvl1pPr algn="r">
              <a:defRPr sz="4000">
                <a:latin typeface="+mj-lt"/>
              </a:defRPr>
            </a:lvl1pPr>
          </a:lstStyle>
          <a:p>
            <a:r>
              <a:rPr lang="en-US" dirty="0"/>
              <a:t>Click to edit </a:t>
            </a:r>
            <a:br>
              <a:rPr lang="en-US" dirty="0"/>
            </a:br>
            <a:r>
              <a:rPr lang="en-US" dirty="0"/>
              <a:t>Master title style</a:t>
            </a:r>
          </a:p>
        </p:txBody>
      </p:sp>
      <p:sp>
        <p:nvSpPr>
          <p:cNvPr id="11" name="Title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latin typeface="+mn-lt"/>
            </a:endParaRP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hape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6" name="Picture Placeholder 5">
            <a:extLst>
              <a:ext uri="{FF2B5EF4-FFF2-40B4-BE49-F238E27FC236}">
                <a16:creationId xmlns:a16="http://schemas.microsoft.com/office/drawing/2014/main" id="{09156155-C47D-47A0-A08D-DCAC4D742D3F}"/>
              </a:ext>
            </a:extLst>
          </p:cNvPr>
          <p:cNvSpPr>
            <a:spLocks noGrp="1"/>
          </p:cNvSpPr>
          <p:nvPr>
            <p:ph type="pic" sz="quarter" idx="17"/>
          </p:nvPr>
        </p:nvSpPr>
        <p:spPr>
          <a:xfrm>
            <a:off x="2214412" y="3805254"/>
            <a:ext cx="1935925" cy="1854770"/>
          </a:xfrm>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Tree>
    <p:extLst>
      <p:ext uri="{BB962C8B-B14F-4D97-AF65-F5344CB8AC3E}">
        <p14:creationId xmlns:p14="http://schemas.microsoft.com/office/powerpoint/2010/main" val="3970810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r">
              <a:defRPr>
                <a:latin typeface="+mj-lt"/>
              </a:defRPr>
            </a:lvl1pPr>
          </a:lstStyle>
          <a:p>
            <a:r>
              <a:rPr lang="en-US" dirty="0"/>
              <a:t>Click to </a:t>
            </a:r>
            <a:br>
              <a:rPr lang="en-US" dirty="0"/>
            </a:br>
            <a:r>
              <a:rPr lang="en-US" dirty="0"/>
              <a:t>Add Title</a:t>
            </a:r>
          </a:p>
        </p:txBody>
      </p:sp>
      <p:sp>
        <p:nvSpPr>
          <p:cNvPr id="6" name="Shape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836271"/>
            <a:ext cx="3523423"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091658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anchor="b"/>
          <a:lstStyle>
            <a:lvl1pPr algn="l">
              <a:defRPr>
                <a:latin typeface="+mj-lt"/>
              </a:defRPr>
            </a:lvl1pPr>
          </a:lstStyle>
          <a:p>
            <a:r>
              <a:rPr lang="en-US" dirty="0"/>
              <a:t>Click to Add Title</a:t>
            </a:r>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3657059"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lvl1pPr>
              <a:defRPr>
                <a:latin typeface="+mn-lt"/>
              </a:defRPr>
            </a:lvl1p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latin typeface="+mj-lt"/>
              </a:defRPr>
            </a:lvl1pPr>
          </a:lstStyle>
          <a:p>
            <a:r>
              <a:rPr lang="en-US" dirty="0"/>
              <a:t>Click to </a:t>
            </a:r>
            <a:br>
              <a:rPr lang="en-US" dirty="0"/>
            </a:br>
            <a:r>
              <a:rPr lang="en-US" dirty="0"/>
              <a:t>Add Title</a:t>
            </a:r>
          </a:p>
        </p:txBody>
      </p:sp>
      <p:sp>
        <p:nvSpPr>
          <p:cNvPr id="6" name="Shape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mn-lt"/>
              <a:cs typeface="Arial" panose="020B0604020202020204" pitchFamily="34" charset="0"/>
            </a:endParaRP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anchor="t">
            <a:normAutofit/>
          </a:bodyPr>
          <a:lstStyle>
            <a:lvl1pPr marL="0" indent="0">
              <a:buNone/>
              <a:defRPr sz="1600" b="1">
                <a:solidFill>
                  <a:schemeClr val="tx2"/>
                </a:solidFill>
                <a:latin typeface="+mn-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a:normAutofit/>
          </a:bodyPr>
          <a:lstStyle>
            <a:lvl1pPr>
              <a:defRPr sz="4000">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4" name="Text Placeholder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anchor="b">
            <a:normAutofit/>
          </a:bodyPr>
          <a:lstStyle>
            <a:lvl1pPr marL="0" indent="0">
              <a:buNone/>
              <a:defRPr sz="2800">
                <a:solidFill>
                  <a:schemeClr val="bg1">
                    <a:lumMod val="85000"/>
                  </a:schemeClr>
                </a:solidFill>
              </a:defRPr>
            </a:lvl1pPr>
          </a:lstStyle>
          <a:p>
            <a:pPr lvl="0"/>
            <a:r>
              <a:rPr lang="en-US" dirty="0"/>
              <a:t>Slide Title</a:t>
            </a:r>
          </a:p>
        </p:txBody>
      </p:sp>
    </p:spTree>
    <p:extLst>
      <p:ext uri="{BB962C8B-B14F-4D97-AF65-F5344CB8AC3E}">
        <p14:creationId xmlns:p14="http://schemas.microsoft.com/office/powerpoint/2010/main" val="2632027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a:normAutofit/>
          </a:bodyPr>
          <a:lstStyle>
            <a:lvl1pPr>
              <a:defRPr sz="40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974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955941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1"/>
            <a:ext cx="11353800" cy="5547360"/>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853441"/>
            <a:ext cx="11353800" cy="5151119"/>
          </a:xfrm>
        </p:spPr>
        <p:txBody>
          <a:bodyPr/>
          <a:lstStyle/>
          <a:p>
            <a:r>
              <a:rPr lang="en-US"/>
              <a:t>Click icon to add picture</a:t>
            </a:r>
            <a:endParaRPr lang="en-US" dirty="0"/>
          </a:p>
        </p:txBody>
      </p:sp>
    </p:spTree>
    <p:extLst>
      <p:ext uri="{BB962C8B-B14F-4D97-AF65-F5344CB8AC3E}">
        <p14:creationId xmlns:p14="http://schemas.microsoft.com/office/powerpoint/2010/main" val="390898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1314209" y="1203769"/>
            <a:ext cx="9563582" cy="5060062"/>
          </a:xfrm>
          <a:solidFill>
            <a:schemeClr val="bg1"/>
          </a:solidFill>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a:normAutofit/>
          </a:bodyPr>
          <a:lstStyle>
            <a:lvl1pPr>
              <a:defRPr sz="40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32346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6030" y="747000"/>
            <a:ext cx="10519940" cy="5364000"/>
          </a:xfrm>
          <a:solidFill>
            <a:schemeClr val="bg1"/>
          </a:solidFill>
        </p:spPr>
        <p:txBody>
          <a:bodyPr/>
          <a:lstStyle/>
          <a:p>
            <a:r>
              <a:rPr lang="en-US"/>
              <a:t>Click icon to add picture</a:t>
            </a:r>
            <a:endParaRPr lang="en-US" dirty="0"/>
          </a:p>
        </p:txBody>
      </p:sp>
    </p:spTree>
    <p:extLst>
      <p:ext uri="{BB962C8B-B14F-4D97-AF65-F5344CB8AC3E}">
        <p14:creationId xmlns:p14="http://schemas.microsoft.com/office/powerpoint/2010/main" val="2562267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a:normAutofit/>
          </a:bodyPr>
          <a:lstStyle>
            <a:lvl1pPr>
              <a:defRPr sz="6000" b="1">
                <a:solidFill>
                  <a:schemeClr val="bg1"/>
                </a:solidFill>
                <a:latin typeface="+mj-lt"/>
              </a:defRPr>
            </a:lvl1pPr>
          </a:lstStyle>
          <a:p>
            <a:r>
              <a:rPr lang="en-US" dirty="0"/>
              <a:t>Section Header</a:t>
            </a:r>
          </a:p>
        </p:txBody>
      </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29480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anchor="t">
            <a:noAutofit/>
          </a:bodyPr>
          <a:lstStyle>
            <a:lvl1pPr>
              <a:defRPr sz="6600" b="1">
                <a:solidFill>
                  <a:schemeClr val="tx2"/>
                </a:solidFill>
                <a:latin typeface="+mj-lt"/>
              </a:defRPr>
            </a:lvl1pPr>
          </a:lstStyle>
          <a:p>
            <a:r>
              <a:rPr lang="en-US" dirty="0"/>
              <a:t>Section </a:t>
            </a:r>
            <a:br>
              <a:rPr lang="en-US" dirty="0"/>
            </a:br>
            <a:r>
              <a:rPr lang="en-US" dirty="0"/>
              <a:t>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anchor="t">
            <a:normAutofit/>
          </a:bodyPr>
          <a:lstStyle>
            <a:lvl1pPr>
              <a:defRPr sz="60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a:r>
              <a:rPr lang="en-US" dirty="0"/>
              <a:t>#</a:t>
            </a:r>
          </a:p>
        </p:txBody>
      </p:sp>
    </p:spTree>
    <p:extLst>
      <p:ext uri="{BB962C8B-B14F-4D97-AF65-F5344CB8AC3E}">
        <p14:creationId xmlns:p14="http://schemas.microsoft.com/office/powerpoint/2010/main" val="4249687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a:r>
              <a:rPr lang="en-US" dirty="0"/>
              <a:t>#</a:t>
            </a:r>
          </a:p>
        </p:txBody>
      </p:sp>
      <p:sp>
        <p:nvSpPr>
          <p:cNvPr id="16" name="Rectangle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anchor="t">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1793532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anchor="b">
            <a:noAutofit/>
          </a:bodyPr>
          <a:lstStyle>
            <a:lvl1pPr algn="l">
              <a:defRPr sz="6600" b="1">
                <a:solidFill>
                  <a:schemeClr val="bg1"/>
                </a:solidFill>
                <a:latin typeface="+mj-lt"/>
              </a:defRPr>
            </a:lvl1pPr>
          </a:lstStyle>
          <a:p>
            <a:r>
              <a:rPr lang="en-US" dirty="0"/>
              <a:t>Section Header</a:t>
            </a:r>
          </a:p>
        </p:txBody>
      </p:sp>
      <p:sp>
        <p:nvSpPr>
          <p:cNvPr id="19" name="Text Placeholder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anchor="b">
            <a:noAutofit/>
          </a:bodyPr>
          <a:lstStyle>
            <a:lvl1pPr marL="0" indent="0" algn="l">
              <a:buNone/>
              <a:defRPr sz="25000">
                <a:solidFill>
                  <a:srgbClr val="3B7579"/>
                </a:solidFill>
                <a:latin typeface="+mj-lt"/>
                <a:cs typeface="Arial" panose="020B0604020202020204" pitchFamily="34" charset="0"/>
              </a:defRPr>
            </a:lvl1pPr>
          </a:lstStyle>
          <a:p>
            <a:pPr lvl="0"/>
            <a:r>
              <a:rPr lang="en-US" dirty="0"/>
              <a:t>#</a:t>
            </a:r>
          </a:p>
        </p:txBody>
      </p:sp>
    </p:spTree>
    <p:extLst>
      <p:ext uri="{BB962C8B-B14F-4D97-AF65-F5344CB8AC3E}">
        <p14:creationId xmlns:p14="http://schemas.microsoft.com/office/powerpoint/2010/main" val="3763052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15" name="Picture Placeholder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21" name="Picture Placeholder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834DECF-152F-4E39-AD49-1ADCE9F759DB}"/>
              </a:ext>
            </a:extLst>
          </p:cNvPr>
          <p:cNvSpPr>
            <a:spLocks noGrp="1"/>
          </p:cNvSpPr>
          <p:nvPr>
            <p:ph type="pic" sz="quarter" idx="21"/>
          </p:nvPr>
        </p:nvSpPr>
        <p:spPr>
          <a:xfrm>
            <a:off x="841375" y="3097232"/>
            <a:ext cx="4008120" cy="2742196"/>
          </a:xfrm>
        </p:spPr>
        <p:txBody>
          <a:bodyPr>
            <a:normAutofit/>
          </a:bodyPr>
          <a:lstStyle>
            <a:lvl1pPr>
              <a:defRPr sz="1200"/>
            </a:lvl1pPr>
          </a:lstStyle>
          <a:p>
            <a:r>
              <a:rPr lang="en-US" noProof="0"/>
              <a:t>Click icon to add picture</a:t>
            </a:r>
            <a:endParaRPr lang="en-US" noProof="0"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normAutofit/>
          </a:bodyPr>
          <a:lstStyle>
            <a:lvl1pPr>
              <a:defRPr sz="4000" b="1">
                <a:latin typeface="+mj-lt"/>
              </a:defRPr>
            </a:lvl1pPr>
          </a:lstStyle>
          <a:p>
            <a:r>
              <a:rPr lang="en-US" noProof="0"/>
              <a:t>Click to Add </a:t>
            </a:r>
            <a:br>
              <a:rPr lang="en-US" noProof="0"/>
            </a:br>
            <a:r>
              <a:rPr lang="en-US" noProof="0"/>
              <a:t>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accent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0" name="Picture Placeholder 4">
            <a:extLst>
              <a:ext uri="{FF2B5EF4-FFF2-40B4-BE49-F238E27FC236}">
                <a16:creationId xmlns:a16="http://schemas.microsoft.com/office/drawing/2014/main" id="{99E7C9A1-D1C2-4923-B0AE-127044646A05}"/>
              </a:ext>
            </a:extLst>
          </p:cNvPr>
          <p:cNvSpPr>
            <a:spLocks noGrp="1"/>
          </p:cNvSpPr>
          <p:nvPr>
            <p:ph type="pic" sz="quarter" idx="10"/>
          </p:nvPr>
        </p:nvSpPr>
        <p:spPr>
          <a:xfrm>
            <a:off x="8866207" y="0"/>
            <a:ext cx="3325792" cy="6858000"/>
          </a:xfrm>
          <a:solidFill>
            <a:schemeClr val="bg1"/>
          </a:solidFill>
        </p:spPr>
        <p:txBody>
          <a:bodyPr/>
          <a:lstStyle/>
          <a:p>
            <a:r>
              <a:rPr lang="en-US"/>
              <a:t>Click icon to add picture</a:t>
            </a: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1341120" y="3235748"/>
            <a:ext cx="1049126" cy="1049124"/>
          </a:xfrm>
          <a:prstGeom prst="ellipse">
            <a:avLst/>
          </a:prstGeom>
          <a:solidFill>
            <a:schemeClr val="accent1"/>
          </a:solidFill>
          <a:ln w="19050">
            <a:no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atin typeface="+mj-lt"/>
              </a:defRPr>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a:lstStyle>
            <a:lvl1pPr>
              <a:defRPr>
                <a:solidFill>
                  <a:srgbClr val="5DAAB0"/>
                </a:solidFill>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D8C8A61-C19F-4EF6-A991-5B6EFC5F7AFB}"/>
              </a:ext>
            </a:extLst>
          </p:cNvPr>
          <p:cNvSpPr>
            <a:spLocks noGrp="1"/>
          </p:cNvSpPr>
          <p:nvPr>
            <p:ph type="pic" sz="quarter" idx="11"/>
          </p:nvPr>
        </p:nvSpPr>
        <p:spPr>
          <a:xfrm>
            <a:off x="6076930"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FB28CC40-CBF3-4E1C-841D-45C7739F95EE}"/>
              </a:ext>
            </a:extLst>
          </p:cNvPr>
          <p:cNvSpPr>
            <a:spLocks noGrp="1"/>
          </p:cNvSpPr>
          <p:nvPr>
            <p:ph type="pic" sz="quarter" idx="12"/>
          </p:nvPr>
        </p:nvSpPr>
        <p:spPr>
          <a:xfrm>
            <a:off x="8970602"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12606688-9042-46BE-82EA-2A9034C21250}"/>
              </a:ext>
            </a:extLst>
          </p:cNvPr>
          <p:cNvSpPr>
            <a:spLocks noGrp="1"/>
          </p:cNvSpPr>
          <p:nvPr>
            <p:ph type="pic" sz="quarter" idx="13"/>
          </p:nvPr>
        </p:nvSpPr>
        <p:spPr>
          <a:xfrm>
            <a:off x="6076930"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94A72397-DF36-48ED-9888-0827D143B9BE}"/>
              </a:ext>
            </a:extLst>
          </p:cNvPr>
          <p:cNvSpPr>
            <a:spLocks noGrp="1"/>
          </p:cNvSpPr>
          <p:nvPr>
            <p:ph type="pic" sz="quarter" idx="14"/>
          </p:nvPr>
        </p:nvSpPr>
        <p:spPr>
          <a:xfrm>
            <a:off x="8970602"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6" name="Shape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687764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a:lstStyle>
            <a:lvl1pPr algn="ctr">
              <a:defRPr>
                <a:solidFill>
                  <a:schemeClr val="tx2"/>
                </a:solidFill>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D8C8A61-C19F-4EF6-A991-5B6EFC5F7AFB}"/>
              </a:ext>
            </a:extLst>
          </p:cNvPr>
          <p:cNvSpPr>
            <a:spLocks noGrp="1"/>
          </p:cNvSpPr>
          <p:nvPr>
            <p:ph type="pic" sz="quarter" idx="11"/>
          </p:nvPr>
        </p:nvSpPr>
        <p:spPr>
          <a:xfrm>
            <a:off x="4306007"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FB28CC40-CBF3-4E1C-841D-45C7739F95EE}"/>
              </a:ext>
            </a:extLst>
          </p:cNvPr>
          <p:cNvSpPr>
            <a:spLocks noGrp="1"/>
          </p:cNvSpPr>
          <p:nvPr>
            <p:ph type="pic" sz="quarter" idx="12"/>
          </p:nvPr>
        </p:nvSpPr>
        <p:spPr>
          <a:xfrm>
            <a:off x="6273705"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12606688-9042-46BE-82EA-2A9034C21250}"/>
              </a:ext>
            </a:extLst>
          </p:cNvPr>
          <p:cNvSpPr>
            <a:spLocks noGrp="1"/>
          </p:cNvSpPr>
          <p:nvPr>
            <p:ph type="pic" sz="quarter" idx="13"/>
          </p:nvPr>
        </p:nvSpPr>
        <p:spPr>
          <a:xfrm>
            <a:off x="4306007"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94A72397-DF36-48ED-9888-0827D143B9BE}"/>
              </a:ext>
            </a:extLst>
          </p:cNvPr>
          <p:cNvSpPr>
            <a:spLocks noGrp="1"/>
          </p:cNvSpPr>
          <p:nvPr>
            <p:ph type="pic" sz="quarter" idx="14"/>
          </p:nvPr>
        </p:nvSpPr>
        <p:spPr>
          <a:xfrm>
            <a:off x="6273705"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7" name="Oval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8" name="Oval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Oval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331175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atin typeface="+mj-lt"/>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anchor="t">
            <a:normAutofit/>
          </a:bodyPr>
          <a:lstStyle>
            <a:lvl1pPr algn="l">
              <a:defRPr sz="4000">
                <a:latin typeface="+mj-lt"/>
              </a:defRPr>
            </a:lvl1pPr>
          </a:lstStyle>
          <a:p>
            <a:r>
              <a:rPr lang="en-US" noProof="0"/>
              <a:t>Click to Add </a:t>
            </a:r>
            <a:br>
              <a:rPr lang="en-US" noProof="0"/>
            </a:br>
            <a:r>
              <a:rPr lang="en-US" noProof="0"/>
              <a:t>Slide Title Here</a:t>
            </a:r>
          </a:p>
        </p:txBody>
      </p:sp>
      <p:sp>
        <p:nvSpPr>
          <p:cNvPr id="9" name="Shape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Picture Placeholder 6">
            <a:extLst>
              <a:ext uri="{FF2B5EF4-FFF2-40B4-BE49-F238E27FC236}">
                <a16:creationId xmlns:a16="http://schemas.microsoft.com/office/drawing/2014/main" id="{DAA0C5BA-C2D3-4A68-8EDE-1831408789D6}"/>
              </a:ext>
            </a:extLst>
          </p:cNvPr>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1327372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98755"/>
            <a:ext cx="3856038" cy="4235450"/>
          </a:xfrm>
          <a:solidFill>
            <a:schemeClr val="bg1">
              <a:lumMod val="95000"/>
            </a:schemeClr>
          </a:solidFill>
        </p:spPr>
        <p:txBody>
          <a:bodyPr/>
          <a:lstStyle/>
          <a:p>
            <a:r>
              <a:rPr lang="en-US"/>
              <a:t>Click icon to add picture</a:t>
            </a:r>
            <a:endParaRPr lang="en-US" dirty="0"/>
          </a:p>
        </p:txBody>
      </p:sp>
      <p:sp>
        <p:nvSpPr>
          <p:cNvPr id="4" name="Picture Placeholder 4">
            <a:extLst>
              <a:ext uri="{FF2B5EF4-FFF2-40B4-BE49-F238E27FC236}">
                <a16:creationId xmlns:a16="http://schemas.microsoft.com/office/drawing/2014/main" id="{D653D0B5-B695-4544-91E9-B8223EA713FF}"/>
              </a:ext>
            </a:extLst>
          </p:cNvPr>
          <p:cNvSpPr>
            <a:spLocks noGrp="1"/>
          </p:cNvSpPr>
          <p:nvPr>
            <p:ph type="pic" sz="quarter" idx="11"/>
          </p:nvPr>
        </p:nvSpPr>
        <p:spPr>
          <a:xfrm>
            <a:off x="4312285" y="198755"/>
            <a:ext cx="7651115" cy="4235450"/>
          </a:xfrm>
          <a:solidFill>
            <a:schemeClr val="bg1">
              <a:lumMod val="95000"/>
            </a:schemeClr>
          </a:solidFill>
        </p:spPr>
        <p:txBody>
          <a:bodyPr/>
          <a:lstStyle/>
          <a:p>
            <a:r>
              <a:rPr lang="en-US"/>
              <a:t>Click icon to add picture</a:t>
            </a:r>
            <a:endParaRPr lang="en-US" dirty="0"/>
          </a:p>
        </p:txBody>
      </p:sp>
      <p:sp>
        <p:nvSpPr>
          <p:cNvPr id="5" name="Picture Placeholder 4">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648200"/>
            <a:ext cx="7651116" cy="2011679"/>
          </a:xfrm>
          <a:solidFill>
            <a:schemeClr val="bg1">
              <a:lumMod val="95000"/>
            </a:schemeClr>
          </a:solidFill>
        </p:spPr>
        <p:txBody>
          <a:bodyPr/>
          <a:lstStyle/>
          <a:p>
            <a:r>
              <a:rPr lang="en-US"/>
              <a:t>Click icon to add picture</a:t>
            </a:r>
            <a:endParaRPr lang="en-US" dirty="0"/>
          </a:p>
        </p:txBody>
      </p:sp>
      <p:sp>
        <p:nvSpPr>
          <p:cNvPr id="6" name="Picture Placeholder 4">
            <a:extLst>
              <a:ext uri="{FF2B5EF4-FFF2-40B4-BE49-F238E27FC236}">
                <a16:creationId xmlns:a16="http://schemas.microsoft.com/office/drawing/2014/main" id="{75694821-2A94-40B8-8AAD-3E3762AFD388}"/>
              </a:ext>
            </a:extLst>
          </p:cNvPr>
          <p:cNvSpPr>
            <a:spLocks noGrp="1"/>
          </p:cNvSpPr>
          <p:nvPr>
            <p:ph type="pic" sz="quarter" idx="13"/>
          </p:nvPr>
        </p:nvSpPr>
        <p:spPr>
          <a:xfrm>
            <a:off x="8122919" y="4648200"/>
            <a:ext cx="3855721" cy="201167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73C762-8092-4F49-BC46-91BCA0557F23}"/>
              </a:ext>
            </a:extLst>
          </p:cNvPr>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652B907-27B2-46E0-B157-E5617EF0413D}"/>
              </a:ext>
            </a:extLst>
          </p:cNvPr>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a:noAutofit/>
          </a:bodyPr>
          <a:lstStyle>
            <a:lvl1pPr>
              <a:defRPr>
                <a:latin typeface="+mn-lt"/>
              </a:defRPr>
            </a:lvl1pPr>
          </a:lstStyle>
          <a:p>
            <a:r>
              <a:rPr lang="en-US"/>
              <a:t>Click icon to add picture</a:t>
            </a:r>
            <a:endParaRPr lang="en-US" dirty="0"/>
          </a:p>
        </p:txBody>
      </p:sp>
      <p:sp>
        <p:nvSpPr>
          <p:cNvPr id="7" name="Title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anchor="t">
            <a:noAutofit/>
          </a:bodyPr>
          <a:lstStyle>
            <a:lvl1pPr algn="l">
              <a:defRPr sz="5000" b="1">
                <a:solidFill>
                  <a:schemeClr val="bg1"/>
                </a:solidFill>
                <a:latin typeface="+mj-lt"/>
              </a:defRPr>
            </a:lvl1pPr>
          </a:lstStyle>
          <a:p>
            <a:r>
              <a:rPr lang="en-US" dirty="0"/>
              <a:t>CLICK TO ADD TITLE</a:t>
            </a:r>
          </a:p>
        </p:txBody>
      </p:sp>
      <p:sp>
        <p:nvSpPr>
          <p:cNvPr id="8" name="Text Placeholder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9" name="Shape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lvl1pPr>
              <a:defRPr>
                <a:latin typeface="+mn-lt"/>
              </a:defRPr>
            </a:lvl1p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3778137" y="2225040"/>
            <a:ext cx="3557587" cy="3668025"/>
          </a:xfrm>
        </p:spPr>
        <p:txBody>
          <a:bodyPr/>
          <a:lstStyle>
            <a:lvl1pPr>
              <a:defRPr>
                <a:latin typeface="+mn-lt"/>
              </a:defRPr>
            </a:lvl1p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5043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5" r:id="rId2"/>
    <p:sldLayoutId id="2147483689" r:id="rId3"/>
    <p:sldLayoutId id="2147483684" r:id="rId4"/>
    <p:sldLayoutId id="2147483651" r:id="rId5"/>
    <p:sldLayoutId id="2147483685" r:id="rId6"/>
    <p:sldLayoutId id="2147483674" r:id="rId7"/>
    <p:sldLayoutId id="2147483690" r:id="rId8"/>
    <p:sldLayoutId id="2147483694" r:id="rId9"/>
    <p:sldLayoutId id="2147483693" r:id="rId10"/>
    <p:sldLayoutId id="2147483686" r:id="rId11"/>
    <p:sldLayoutId id="2147483703" r:id="rId12"/>
    <p:sldLayoutId id="2147483709" r:id="rId13"/>
    <p:sldLayoutId id="2147483710" r:id="rId14"/>
    <p:sldLayoutId id="2147483711" r:id="rId15"/>
    <p:sldLayoutId id="2147483712" r:id="rId16"/>
    <p:sldLayoutId id="2147483704" r:id="rId17"/>
    <p:sldLayoutId id="2147483702" r:id="rId18"/>
    <p:sldLayoutId id="2147483713" r:id="rId19"/>
    <p:sldLayoutId id="2147483714" r:id="rId20"/>
    <p:sldLayoutId id="2147483715" r:id="rId21"/>
    <p:sldLayoutId id="2147483695" r:id="rId22"/>
    <p:sldLayoutId id="2147483730" r:id="rId23"/>
    <p:sldLayoutId id="2147483698" r:id="rId24"/>
    <p:sldLayoutId id="2147483731" r:id="rId25"/>
    <p:sldLayoutId id="2147483699" r:id="rId26"/>
    <p:sldLayoutId id="2147483732" r:id="rId27"/>
    <p:sldLayoutId id="2147483700" r:id="rId28"/>
    <p:sldLayoutId id="2147483733" r:id="rId29"/>
    <p:sldLayoutId id="2147483701" r:id="rId30"/>
    <p:sldLayoutId id="2147483734" r:id="rId31"/>
    <p:sldLayoutId id="2147483696" r:id="rId32"/>
    <p:sldLayoutId id="2147483705" r:id="rId33"/>
    <p:sldLayoutId id="2147483706" r:id="rId34"/>
    <p:sldLayoutId id="2147483707" r:id="rId35"/>
    <p:sldLayoutId id="2147483708" r:id="rId36"/>
    <p:sldLayoutId id="2147483687" r:id="rId37"/>
    <p:sldLayoutId id="2147483719" r:id="rId38"/>
    <p:sldLayoutId id="2147483720" r:id="rId39"/>
    <p:sldLayoutId id="2147483718" r:id="rId40"/>
    <p:sldLayoutId id="2147483721" r:id="rId41"/>
    <p:sldLayoutId id="2147483716" r:id="rId42"/>
    <p:sldLayoutId id="2147483722" r:id="rId43"/>
    <p:sldLayoutId id="2147483723" r:id="rId44"/>
    <p:sldLayoutId id="2147483725" r:id="rId45"/>
    <p:sldLayoutId id="2147483726" r:id="rId46"/>
    <p:sldLayoutId id="2147483675" r:id="rId47"/>
    <p:sldLayoutId id="2147483677" r:id="rId48"/>
    <p:sldLayoutId id="2147483729" r:id="rId49"/>
    <p:sldLayoutId id="2147483728" r:id="rId50"/>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hyperlink" Target="https://www.nimblework.com/blog/waterfall-to-agile-with-kanba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p:txBody>
          <a:bodyPr/>
          <a:lstStyle/>
          <a:p>
            <a:r>
              <a:rPr lang="en-US" dirty="0"/>
              <a:t>Scrum-Agile Approach</a:t>
            </a:r>
          </a:p>
        </p:txBody>
      </p:sp>
      <p:sp>
        <p:nvSpPr>
          <p:cNvPr id="6" name="Text Placeholder 5">
            <a:extLst>
              <a:ext uri="{FF2B5EF4-FFF2-40B4-BE49-F238E27FC236}">
                <a16:creationId xmlns:a16="http://schemas.microsoft.com/office/drawing/2014/main" id="{849EBC96-F2B6-43D3-A761-898E1D269BC3}"/>
              </a:ext>
            </a:extLst>
          </p:cNvPr>
          <p:cNvSpPr>
            <a:spLocks noGrp="1"/>
          </p:cNvSpPr>
          <p:nvPr>
            <p:ph type="body" sz="quarter" idx="14"/>
          </p:nvPr>
        </p:nvSpPr>
        <p:spPr>
          <a:xfrm>
            <a:off x="838199" y="3823197"/>
            <a:ext cx="7252504" cy="2145790"/>
          </a:xfrm>
        </p:spPr>
        <p:txBody>
          <a:bodyPr>
            <a:normAutofit/>
          </a:bodyPr>
          <a:lstStyle/>
          <a:p>
            <a:pPr algn="ctr"/>
            <a:r>
              <a:rPr lang="en-US" sz="1100" dirty="0"/>
              <a:t>Christopher King</a:t>
            </a:r>
          </a:p>
          <a:p>
            <a:pPr algn="ctr"/>
            <a:r>
              <a:rPr lang="en-US" sz="1100" dirty="0"/>
              <a:t>Southern New Hampshire University</a:t>
            </a:r>
          </a:p>
          <a:p>
            <a:pPr algn="ctr"/>
            <a:r>
              <a:rPr lang="en-US" sz="1100" dirty="0"/>
              <a:t>CS-250 Software Development Lifecycle</a:t>
            </a:r>
          </a:p>
          <a:p>
            <a:pPr algn="ctr"/>
            <a:r>
              <a:rPr lang="en-US" sz="1100" dirty="0"/>
              <a:t>Professor Rangitsch</a:t>
            </a:r>
          </a:p>
          <a:p>
            <a:pPr algn="ctr"/>
            <a:r>
              <a:rPr lang="en-US" sz="1100" dirty="0"/>
              <a:t>August 13, 2023</a:t>
            </a:r>
          </a:p>
          <a:p>
            <a:endParaRPr lang="en-US" dirty="0"/>
          </a:p>
        </p:txBody>
      </p:sp>
      <p:pic>
        <p:nvPicPr>
          <p:cNvPr id="13" name="Picture Placeholder 5" descr="Buildings">
            <a:extLst>
              <a:ext uri="{FF2B5EF4-FFF2-40B4-BE49-F238E27FC236}">
                <a16:creationId xmlns:a16="http://schemas.microsoft.com/office/drawing/2014/main" id="{002497D9-8F14-40C3-90A2-8264564E1F97}"/>
              </a:ext>
              <a:ext uri="{C183D7F6-B498-43B3-948B-1728B52AA6E4}">
                <adec:decorative xmlns:adec="http://schemas.microsoft.com/office/drawing/2017/decorative" val="0"/>
              </a:ext>
            </a:extLst>
          </p:cNvPr>
          <p:cNvPicPr>
            <a:picLocks noGrp="1" noChangeAspect="1"/>
          </p:cNvPicPr>
          <p:nvPr>
            <p:ph type="pic" sz="quarter" idx="15"/>
          </p:nvPr>
        </p:nvPicPr>
        <p:blipFill>
          <a:blip r:embed="rId3" cstate="screen">
            <a:grayscl/>
            <a:extLst>
              <a:ext uri="{28A0092B-C50C-407E-A947-70E740481C1C}">
                <a14:useLocalDpi xmlns:a14="http://schemas.microsoft.com/office/drawing/2010/main"/>
              </a:ext>
            </a:extLst>
          </a:blip>
          <a:srcRect t="7813" b="7813"/>
          <a:stretch>
            <a:fillRect/>
          </a:stretch>
        </p:blipFill>
        <p:spPr>
          <a:xfrm>
            <a:off x="0" y="0"/>
            <a:ext cx="12192000" cy="6858000"/>
          </a:xfrm>
        </p:spPr>
      </p:pic>
      <p:pic>
        <p:nvPicPr>
          <p:cNvPr id="4" name="Picture 3">
            <a:extLst>
              <a:ext uri="{FF2B5EF4-FFF2-40B4-BE49-F238E27FC236}">
                <a16:creationId xmlns:a16="http://schemas.microsoft.com/office/drawing/2014/main" id="{30F20DA3-D6F5-F61A-8E20-8A6D05FF24D5}"/>
              </a:ext>
            </a:extLst>
          </p:cNvPr>
          <p:cNvPicPr>
            <a:picLocks noChangeAspect="1"/>
          </p:cNvPicPr>
          <p:nvPr/>
        </p:nvPicPr>
        <p:blipFill>
          <a:blip r:embed="rId4"/>
          <a:stretch>
            <a:fillRect/>
          </a:stretch>
        </p:blipFill>
        <p:spPr>
          <a:xfrm>
            <a:off x="10265041" y="152700"/>
            <a:ext cx="1785704" cy="1244779"/>
          </a:xfrm>
          <a:prstGeom prst="rect">
            <a:avLst/>
          </a:prstGeom>
        </p:spPr>
      </p:pic>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6" y="1193765"/>
            <a:ext cx="4385843" cy="1325563"/>
          </a:xfrm>
        </p:spPr>
        <p:txBody>
          <a:bodyPr>
            <a:normAutofit/>
          </a:bodyPr>
          <a:lstStyle/>
          <a:p>
            <a:r>
              <a:rPr lang="en-US" dirty="0"/>
              <a:t>Decision between</a:t>
            </a:r>
            <a:br>
              <a:rPr lang="en-US" dirty="0"/>
            </a:br>
            <a:r>
              <a:rPr lang="en-US" dirty="0"/>
              <a:t>Agile and Waterfall</a:t>
            </a:r>
            <a:endParaRPr lang="en-US" dirty="0">
              <a:solidFill>
                <a:srgbClr val="5DAAB0"/>
              </a:solidFill>
            </a:endParaRPr>
          </a:p>
        </p:txBody>
      </p:sp>
      <p:pic>
        <p:nvPicPr>
          <p:cNvPr id="21" name="Picture Placeholder 20" descr="A group of people sitting at a table ">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454" r="6454"/>
          <a:stretch/>
        </p:blipFill>
        <p:spPr>
          <a:xfrm>
            <a:off x="844947" y="2632337"/>
            <a:ext cx="4385841" cy="3357563"/>
          </a:xfrm>
        </p:spPr>
      </p:pic>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612529" y="2632075"/>
            <a:ext cx="4734524" cy="3357563"/>
          </a:xfrm>
        </p:spPr>
        <p:txBody>
          <a:bodyPr/>
          <a:lstStyle/>
          <a:p>
            <a:r>
              <a:rPr lang="en-US" dirty="0"/>
              <a:t>When to choose Waterfall approach</a:t>
            </a:r>
          </a:p>
          <a:p>
            <a:pPr lvl="1"/>
            <a:r>
              <a:rPr lang="en-US" dirty="0"/>
              <a:t>When rigidity is needed instead of flexibility. Banks, manufacturing, and defense tend to benefit from ridged structures.</a:t>
            </a:r>
          </a:p>
          <a:p>
            <a:pPr lvl="1"/>
            <a:r>
              <a:rPr lang="en-US" dirty="0"/>
              <a:t>When project requires comprehensive documentation.</a:t>
            </a:r>
          </a:p>
          <a:p>
            <a:pPr lvl="1"/>
            <a:r>
              <a:rPr lang="en-US" dirty="0"/>
              <a:t>When collaboration with client is not needed.</a:t>
            </a:r>
          </a:p>
          <a:p>
            <a:r>
              <a:rPr lang="en-US" dirty="0"/>
              <a:t>When to choose Agile approach</a:t>
            </a:r>
          </a:p>
          <a:p>
            <a:pPr lvl="1"/>
            <a:r>
              <a:rPr lang="en-US" dirty="0"/>
              <a:t>When flexibility is needed to adapt to possible late changes in the project.</a:t>
            </a:r>
          </a:p>
          <a:p>
            <a:pPr lvl="1"/>
            <a:r>
              <a:rPr lang="en-US" dirty="0"/>
              <a:t>When collaboration with clients is important.</a:t>
            </a:r>
          </a:p>
          <a:p>
            <a:pPr lvl="1"/>
            <a:r>
              <a:rPr lang="en-US" dirty="0"/>
              <a:t>When continuous delivery of working software is needed.</a:t>
            </a:r>
          </a:p>
        </p:txBody>
      </p:sp>
    </p:spTree>
    <p:extLst>
      <p:ext uri="{BB962C8B-B14F-4D97-AF65-F5344CB8AC3E}">
        <p14:creationId xmlns:p14="http://schemas.microsoft.com/office/powerpoint/2010/main" val="165950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249062A-D4B8-4980-B15D-2F0CF58BB5B7}"/>
              </a:ext>
            </a:extLst>
          </p:cNvPr>
          <p:cNvSpPr>
            <a:spLocks noGrp="1"/>
          </p:cNvSpPr>
          <p:nvPr>
            <p:ph type="title" idx="4294967295"/>
          </p:nvPr>
        </p:nvSpPr>
        <p:spPr>
          <a:xfrm>
            <a:off x="410749" y="582553"/>
            <a:ext cx="4008438" cy="1395412"/>
          </a:xfrm>
        </p:spPr>
        <p:txBody>
          <a:bodyPr/>
          <a:lstStyle/>
          <a:p>
            <a:pPr algn="ctr"/>
            <a:r>
              <a:rPr lang="en-US" dirty="0"/>
              <a:t>References</a:t>
            </a:r>
            <a:endParaRPr lang="en-US" dirty="0">
              <a:solidFill>
                <a:srgbClr val="5DAAB0"/>
              </a:solidFill>
            </a:endParaRPr>
          </a:p>
        </p:txBody>
      </p:sp>
      <p:pic>
        <p:nvPicPr>
          <p:cNvPr id="16" name="Picture 15" descr="Books stacked on a table">
            <a:extLst>
              <a:ext uri="{FF2B5EF4-FFF2-40B4-BE49-F238E27FC236}">
                <a16:creationId xmlns:a16="http://schemas.microsoft.com/office/drawing/2014/main" id="{D08B34DE-2427-DEB6-30B9-3755845A11F6}"/>
              </a:ext>
            </a:extLst>
          </p:cNvPr>
          <p:cNvPicPr>
            <a:picLocks noChangeAspect="1"/>
          </p:cNvPicPr>
          <p:nvPr/>
        </p:nvPicPr>
        <p:blipFill>
          <a:blip r:embed="rId3"/>
          <a:stretch>
            <a:fillRect/>
          </a:stretch>
        </p:blipFill>
        <p:spPr>
          <a:xfrm>
            <a:off x="77637" y="2366154"/>
            <a:ext cx="4674663" cy="3120246"/>
          </a:xfrm>
          <a:prstGeom prst="rect">
            <a:avLst/>
          </a:prstGeom>
        </p:spPr>
      </p:pic>
      <p:sp>
        <p:nvSpPr>
          <p:cNvPr id="17" name="TextBox 16">
            <a:extLst>
              <a:ext uri="{FF2B5EF4-FFF2-40B4-BE49-F238E27FC236}">
                <a16:creationId xmlns:a16="http://schemas.microsoft.com/office/drawing/2014/main" id="{ADA7A5C1-8CF5-1D6E-37D7-A1EF565B6C96}"/>
              </a:ext>
            </a:extLst>
          </p:cNvPr>
          <p:cNvSpPr txBox="1"/>
          <p:nvPr/>
        </p:nvSpPr>
        <p:spPr>
          <a:xfrm>
            <a:off x="5684808" y="862642"/>
            <a:ext cx="5348377" cy="3416320"/>
          </a:xfrm>
          <a:prstGeom prst="rect">
            <a:avLst/>
          </a:prstGeom>
          <a:noFill/>
        </p:spPr>
        <p:txBody>
          <a:bodyPr wrap="square" rtlCol="0">
            <a:spAutoFit/>
          </a:bodyPr>
          <a:lstStyle/>
          <a:p>
            <a:pPr marL="285750" indent="-285750">
              <a:buFont typeface="Arial" panose="020B0604020202020204" pitchFamily="34" charset="0"/>
              <a:buChar char="•"/>
            </a:pPr>
            <a:r>
              <a:rPr lang="en-US" dirty="0">
                <a:effectLst/>
              </a:rPr>
              <a:t>Blake, S. (2021, February 11). </a:t>
            </a:r>
            <a:r>
              <a:rPr lang="en-US" i="1" dirty="0">
                <a:effectLst/>
              </a:rPr>
              <a:t>Your guide to agile software development life cycles</a:t>
            </a:r>
            <a:r>
              <a:rPr lang="en-US" dirty="0">
                <a:effectLst/>
              </a:rPr>
              <a:t>. Easy Agile. https://www.easyagile.com/blog/agile-software-development-life-cycle/ </a:t>
            </a:r>
          </a:p>
          <a:p>
            <a:pPr marL="285750" indent="-285750">
              <a:buFont typeface="Arial" panose="020B0604020202020204" pitchFamily="34" charset="0"/>
              <a:buChar char="•"/>
            </a:pPr>
            <a:r>
              <a:rPr lang="en-US" dirty="0">
                <a:effectLst/>
              </a:rPr>
              <a:t>Singh, M. (2022, December 22). </a:t>
            </a:r>
            <a:r>
              <a:rPr lang="en-US" i="1" dirty="0">
                <a:effectLst/>
              </a:rPr>
              <a:t>Moving from waterfall to agile with Kanban</a:t>
            </a:r>
            <a:r>
              <a:rPr lang="en-US" dirty="0">
                <a:effectLst/>
              </a:rPr>
              <a:t>. </a:t>
            </a:r>
            <a:r>
              <a:rPr lang="en-US" dirty="0" err="1">
                <a:effectLst/>
              </a:rPr>
              <a:t>Nimblework</a:t>
            </a:r>
            <a:r>
              <a:rPr lang="en-US" dirty="0">
                <a:effectLst/>
              </a:rPr>
              <a:t>. </a:t>
            </a:r>
            <a:r>
              <a:rPr lang="en-US" dirty="0">
                <a:effectLst/>
                <a:hlinkClick r:id="rId4"/>
              </a:rPr>
              <a:t>https://www.nimblework.com/blog/waterfall-to-agile-with-kanban/</a:t>
            </a:r>
            <a:endParaRPr lang="en-US" dirty="0">
              <a:effectLst/>
            </a:endParaRPr>
          </a:p>
          <a:p>
            <a:pPr marL="285750" indent="-285750">
              <a:buFont typeface="Arial" panose="020B0604020202020204" pitchFamily="34" charset="0"/>
              <a:buChar char="•"/>
            </a:pPr>
            <a:r>
              <a:rPr lang="en-US" dirty="0"/>
              <a:t>Charles G. Cobb. (2015). </a:t>
            </a:r>
            <a:r>
              <a:rPr lang="en-US" i="1" dirty="0"/>
              <a:t>The Project Manager’s Guide to Mastering Agile : Principles and Practices for an Adaptive Approach</a:t>
            </a:r>
            <a:r>
              <a:rPr lang="en-US" dirty="0"/>
              <a:t>. Wiley. </a:t>
            </a:r>
            <a:endParaRPr lang="en-US" dirty="0">
              <a:effectLs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0029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t>Scrum-Agile</a:t>
            </a:r>
            <a:br>
              <a:rPr lang="en-US" dirty="0"/>
            </a:br>
            <a:r>
              <a:rPr lang="en-US" dirty="0"/>
              <a:t>Team </a:t>
            </a:r>
          </a:p>
        </p:txBody>
      </p:sp>
      <p:pic>
        <p:nvPicPr>
          <p:cNvPr id="25" name="Picture Placeholder 23" descr="Member Photo">
            <a:extLst>
              <a:ext uri="{FF2B5EF4-FFF2-40B4-BE49-F238E27FC236}">
                <a16:creationId xmlns:a16="http://schemas.microsoft.com/office/drawing/2014/main" id="{28471B48-B5D4-4311-8051-3D8458674D12}"/>
              </a:ext>
            </a:extLst>
          </p:cNvPr>
          <p:cNvPicPr>
            <a:picLocks noGrp="1" noChangeAspect="1"/>
          </p:cNvPicPr>
          <p:nvPr>
            <p:ph type="pic" sz="quarter" idx="11"/>
          </p:nvPr>
        </p:nvPicPr>
        <p:blipFill>
          <a:blip r:embed="rId3">
            <a:grayscl/>
            <a:extLst>
              <a:ext uri="{28A0092B-C50C-407E-A947-70E740481C1C}">
                <a14:useLocalDpi xmlns:a14="http://schemas.microsoft.com/office/drawing/2010/main"/>
              </a:ext>
            </a:extLst>
          </a:blip>
          <a:srcRect/>
          <a:stretch>
            <a:fillRect/>
          </a:stretch>
        </p:blipFill>
        <p:spPr/>
      </p:pic>
      <p:pic>
        <p:nvPicPr>
          <p:cNvPr id="29" name="Picture Placeholder 25" descr="Member Photo">
            <a:extLst>
              <a:ext uri="{FF2B5EF4-FFF2-40B4-BE49-F238E27FC236}">
                <a16:creationId xmlns:a16="http://schemas.microsoft.com/office/drawing/2014/main" id="{1507C138-F295-471C-A7C2-F827C437DE97}"/>
              </a:ext>
            </a:extLst>
          </p:cNvPr>
          <p:cNvPicPr>
            <a:picLocks noGrp="1" noChangeAspect="1"/>
          </p:cNvPicPr>
          <p:nvPr>
            <p:ph type="pic" sz="quarter" idx="12"/>
          </p:nvPr>
        </p:nvPicPr>
        <p:blipFill>
          <a:blip r:embed="rId4">
            <a:grayscl/>
            <a:extLst>
              <a:ext uri="{28A0092B-C50C-407E-A947-70E740481C1C}">
                <a14:useLocalDpi xmlns:a14="http://schemas.microsoft.com/office/drawing/2010/main"/>
              </a:ext>
            </a:extLst>
          </a:blip>
          <a:srcRect/>
          <a:stretch>
            <a:fillRect/>
          </a:stretch>
        </p:blipFill>
        <p:spPr/>
      </p:pic>
      <p:pic>
        <p:nvPicPr>
          <p:cNvPr id="30" name="Picture Placeholder 27" descr="Member Photo">
            <a:extLst>
              <a:ext uri="{FF2B5EF4-FFF2-40B4-BE49-F238E27FC236}">
                <a16:creationId xmlns:a16="http://schemas.microsoft.com/office/drawing/2014/main" id="{10D7B446-4830-437D-90F2-78FF39F842A8}"/>
              </a:ext>
            </a:extLst>
          </p:cNvPr>
          <p:cNvPicPr>
            <a:picLocks noGrp="1" noChangeAspect="1"/>
          </p:cNvPicPr>
          <p:nvPr>
            <p:ph type="pic" sz="quarter" idx="13"/>
          </p:nvPr>
        </p:nvPicPr>
        <p:blipFill>
          <a:blip r:embed="rId5">
            <a:grayscl/>
            <a:extLst>
              <a:ext uri="{28A0092B-C50C-407E-A947-70E740481C1C}">
                <a14:useLocalDpi xmlns:a14="http://schemas.microsoft.com/office/drawing/2010/main"/>
              </a:ext>
            </a:extLst>
          </a:blip>
          <a:srcRect/>
          <a:stretch>
            <a:fillRect/>
          </a:stretch>
        </p:blipFill>
        <p:spPr/>
      </p:pic>
      <p:pic>
        <p:nvPicPr>
          <p:cNvPr id="31" name="Picture Placeholder 29" descr="Member Photo">
            <a:extLst>
              <a:ext uri="{FF2B5EF4-FFF2-40B4-BE49-F238E27FC236}">
                <a16:creationId xmlns:a16="http://schemas.microsoft.com/office/drawing/2014/main" id="{7453335E-1D5E-4FDC-8418-75FFB424DE6C}"/>
              </a:ext>
            </a:extLst>
          </p:cNvPr>
          <p:cNvPicPr>
            <a:picLocks noGrp="1" noChangeAspect="1"/>
          </p:cNvPicPr>
          <p:nvPr>
            <p:ph type="pic" sz="quarter" idx="14"/>
          </p:nvPr>
        </p:nvPicPr>
        <p:blipFill>
          <a:blip r:embed="rId6">
            <a:grayscl/>
            <a:extLst>
              <a:ext uri="{28A0092B-C50C-407E-A947-70E740481C1C}">
                <a14:useLocalDpi xmlns:a14="http://schemas.microsoft.com/office/drawing/2010/main"/>
              </a:ext>
            </a:extLst>
          </a:blip>
          <a:srcRect/>
          <a:stretch>
            <a:fillRect/>
          </a:stretch>
        </p:blipFill>
        <p:spPr/>
      </p:pic>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p:txBody>
          <a:bodyPr/>
          <a:lstStyle/>
          <a:p>
            <a:r>
              <a:rPr lang="en-US" dirty="0"/>
              <a:t>Product Owner</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p:txBody>
          <a:bodyPr/>
          <a:lstStyle/>
          <a:p>
            <a:r>
              <a:rPr lang="en-US" dirty="0"/>
              <a:t>Scrum Master</a:t>
            </a:r>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4"/>
          </p:nvPr>
        </p:nvSpPr>
        <p:spPr/>
        <p:txBody>
          <a:bodyPr/>
          <a:lstStyle/>
          <a:p>
            <a:r>
              <a:rPr lang="en-US" dirty="0"/>
              <a:t>Tester</a:t>
            </a:r>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6"/>
          </p:nvPr>
        </p:nvSpPr>
        <p:spPr/>
        <p:txBody>
          <a:bodyPr/>
          <a:lstStyle/>
          <a:p>
            <a:r>
              <a:rPr lang="en-US" dirty="0"/>
              <a:t>Developer</a:t>
            </a:r>
          </a:p>
        </p:txBody>
      </p:sp>
      <p:sp>
        <p:nvSpPr>
          <p:cNvPr id="2" name="TextBox 1">
            <a:extLst>
              <a:ext uri="{FF2B5EF4-FFF2-40B4-BE49-F238E27FC236}">
                <a16:creationId xmlns:a16="http://schemas.microsoft.com/office/drawing/2014/main" id="{DE86B127-E3E3-E2FB-E8A3-D5EF9395FCD9}"/>
              </a:ext>
            </a:extLst>
          </p:cNvPr>
          <p:cNvSpPr txBox="1"/>
          <p:nvPr/>
        </p:nvSpPr>
        <p:spPr>
          <a:xfrm>
            <a:off x="841682" y="2610885"/>
            <a:ext cx="3984960" cy="738664"/>
          </a:xfrm>
          <a:prstGeom prst="rect">
            <a:avLst/>
          </a:prstGeom>
          <a:noFill/>
        </p:spPr>
        <p:txBody>
          <a:bodyPr wrap="square" rtlCol="0">
            <a:spAutoFit/>
          </a:bodyPr>
          <a:lstStyle/>
          <a:p>
            <a:r>
              <a:rPr lang="en-US" sz="1400" dirty="0"/>
              <a:t>There are four key roles on a Scrum-Agile team. There can be multiple people in the tester and developer roles.</a:t>
            </a:r>
          </a:p>
        </p:txBody>
      </p:sp>
    </p:spTree>
    <p:extLst>
      <p:ext uri="{BB962C8B-B14F-4D97-AF65-F5344CB8AC3E}">
        <p14:creationId xmlns:p14="http://schemas.microsoft.com/office/powerpoint/2010/main" val="32992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7" y="205318"/>
            <a:ext cx="4385843" cy="1325563"/>
          </a:xfrm>
        </p:spPr>
        <p:txBody>
          <a:bodyPr>
            <a:normAutofit/>
          </a:bodyPr>
          <a:lstStyle/>
          <a:p>
            <a:r>
              <a:rPr lang="en-US" dirty="0"/>
              <a:t>Product Owner</a:t>
            </a:r>
            <a:endParaRPr lang="en-US" dirty="0">
              <a:solidFill>
                <a:srgbClr val="5DAAB0"/>
              </a:solidFill>
            </a:endParaRPr>
          </a:p>
        </p:txBody>
      </p:sp>
      <p:pic>
        <p:nvPicPr>
          <p:cNvPr id="21" name="Picture Placeholder 20" descr="Paper files on the table">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a:srcRect l="6285" r="6285"/>
          <a:stretch/>
        </p:blipFill>
        <p:spPr>
          <a:xfrm>
            <a:off x="844947" y="1984075"/>
            <a:ext cx="5232638" cy="4005825"/>
          </a:xfrm>
        </p:spPr>
      </p:pic>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505696" y="2671458"/>
            <a:ext cx="5232638" cy="2631057"/>
          </a:xfrm>
        </p:spPr>
        <p:txBody>
          <a:bodyPr/>
          <a:lstStyle/>
          <a:p>
            <a:r>
              <a:rPr lang="en-US" dirty="0"/>
              <a:t>Manage and clarify project requirements.</a:t>
            </a:r>
          </a:p>
          <a:p>
            <a:r>
              <a:rPr lang="en-US" dirty="0"/>
              <a:t>Manage scrum product backlog.</a:t>
            </a:r>
          </a:p>
          <a:p>
            <a:r>
              <a:rPr lang="en-US" dirty="0"/>
              <a:t>Work with stakeholders and manage their expectations.</a:t>
            </a:r>
          </a:p>
          <a:p>
            <a:r>
              <a:rPr lang="en-US" dirty="0"/>
              <a:t>Develop a product strategy.</a:t>
            </a:r>
          </a:p>
          <a:p>
            <a:r>
              <a:rPr lang="en-US" dirty="0"/>
              <a:t>Keep the client updated on project.</a:t>
            </a:r>
          </a:p>
          <a:p>
            <a:pPr marL="0" indent="0">
              <a:buNone/>
            </a:pPr>
            <a:endParaRPr lang="en-US" dirty="0"/>
          </a:p>
          <a:p>
            <a:pPr marL="0" indent="0">
              <a:buNone/>
            </a:pPr>
            <a:r>
              <a:rPr lang="en-US" dirty="0"/>
              <a:t> “The product owner may do the above work or have the Development Team do it. However, the product owner remains accountable.” (Cobb, 2015)</a:t>
            </a:r>
          </a:p>
        </p:txBody>
      </p:sp>
    </p:spTree>
    <p:extLst>
      <p:ext uri="{BB962C8B-B14F-4D97-AF65-F5344CB8AC3E}">
        <p14:creationId xmlns:p14="http://schemas.microsoft.com/office/powerpoint/2010/main" val="377624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7" y="205318"/>
            <a:ext cx="4385843" cy="1325563"/>
          </a:xfrm>
        </p:spPr>
        <p:txBody>
          <a:bodyPr>
            <a:normAutofit/>
          </a:bodyPr>
          <a:lstStyle/>
          <a:p>
            <a:r>
              <a:rPr lang="en-US" dirty="0"/>
              <a:t>Scrum Master</a:t>
            </a:r>
            <a:endParaRPr lang="en-US" dirty="0">
              <a:solidFill>
                <a:srgbClr val="5DAAB0"/>
              </a:solidFill>
            </a:endParaRPr>
          </a:p>
        </p:txBody>
      </p:sp>
      <p:pic>
        <p:nvPicPr>
          <p:cNvPr id="21" name="Picture Placeholder 20" descr="Multi-colored sticky notes on a whiteboard">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a:srcRect l="6469" r="6469"/>
          <a:stretch/>
        </p:blipFill>
        <p:spPr>
          <a:xfrm>
            <a:off x="844947" y="1984075"/>
            <a:ext cx="5232638" cy="4005825"/>
          </a:xfrm>
        </p:spPr>
      </p:pic>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548828" y="2805168"/>
            <a:ext cx="5232638" cy="2363638"/>
          </a:xfrm>
        </p:spPr>
        <p:txBody>
          <a:bodyPr/>
          <a:lstStyle/>
          <a:p>
            <a:r>
              <a:rPr lang="en-US" dirty="0"/>
              <a:t>Inspire staff at the right moments.</a:t>
            </a:r>
          </a:p>
          <a:p>
            <a:r>
              <a:rPr lang="en-US" dirty="0"/>
              <a:t>Helps the Product Owner arrange the product backlog to maximize value.</a:t>
            </a:r>
          </a:p>
          <a:p>
            <a:r>
              <a:rPr lang="en-US" dirty="0"/>
              <a:t>Keeps the team safe from anything that can interrupt their work.</a:t>
            </a:r>
          </a:p>
          <a:p>
            <a:r>
              <a:rPr lang="en-US" dirty="0"/>
              <a:t>Typically trained or certified in Scrum Methodology.</a:t>
            </a:r>
          </a:p>
          <a:p>
            <a:r>
              <a:rPr lang="en-US" dirty="0"/>
              <a:t>Typically runs Daily Scrums.</a:t>
            </a:r>
          </a:p>
          <a:p>
            <a:r>
              <a:rPr lang="en-US" dirty="0"/>
              <a:t>Assists with Sprint review and retrospective.</a:t>
            </a:r>
          </a:p>
        </p:txBody>
      </p:sp>
    </p:spTree>
    <p:extLst>
      <p:ext uri="{BB962C8B-B14F-4D97-AF65-F5344CB8AC3E}">
        <p14:creationId xmlns:p14="http://schemas.microsoft.com/office/powerpoint/2010/main" val="265621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7" y="205318"/>
            <a:ext cx="4385843" cy="1325563"/>
          </a:xfrm>
        </p:spPr>
        <p:txBody>
          <a:bodyPr>
            <a:normAutofit/>
          </a:bodyPr>
          <a:lstStyle/>
          <a:p>
            <a:pPr algn="ctr"/>
            <a:r>
              <a:rPr lang="en-US" dirty="0"/>
              <a:t>Tester</a:t>
            </a:r>
          </a:p>
        </p:txBody>
      </p:sp>
      <p:pic>
        <p:nvPicPr>
          <p:cNvPr id="21" name="Picture Placeholder 20" descr="Notebook and laptop on desk">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a:srcRect l="6458" r="6458"/>
          <a:stretch/>
        </p:blipFill>
        <p:spPr>
          <a:xfrm>
            <a:off x="844947" y="1984075"/>
            <a:ext cx="5232638" cy="4005825"/>
          </a:xfrm>
        </p:spPr>
      </p:pic>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531576" y="3094153"/>
            <a:ext cx="5232638" cy="1785668"/>
          </a:xfrm>
        </p:spPr>
        <p:txBody>
          <a:bodyPr/>
          <a:lstStyle/>
          <a:p>
            <a:r>
              <a:rPr lang="en-US" dirty="0"/>
              <a:t>Creates test cases to ensure product meets client/user needs.</a:t>
            </a:r>
          </a:p>
          <a:p>
            <a:r>
              <a:rPr lang="en-US" dirty="0"/>
              <a:t>Provide feedback on test status, test progress, and product quality.</a:t>
            </a:r>
          </a:p>
          <a:p>
            <a:r>
              <a:rPr lang="en-US" dirty="0"/>
              <a:t>Update test cases as needed.</a:t>
            </a:r>
          </a:p>
          <a:p>
            <a:r>
              <a:rPr lang="en-US" dirty="0"/>
              <a:t>Train or couch  other members of the team in relevant aspects of testing and quality. </a:t>
            </a:r>
          </a:p>
        </p:txBody>
      </p:sp>
    </p:spTree>
    <p:extLst>
      <p:ext uri="{BB962C8B-B14F-4D97-AF65-F5344CB8AC3E}">
        <p14:creationId xmlns:p14="http://schemas.microsoft.com/office/powerpoint/2010/main" val="280862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7" y="205318"/>
            <a:ext cx="4385843" cy="1325563"/>
          </a:xfrm>
        </p:spPr>
        <p:txBody>
          <a:bodyPr>
            <a:normAutofit/>
          </a:bodyPr>
          <a:lstStyle/>
          <a:p>
            <a:pPr algn="ctr"/>
            <a:r>
              <a:rPr lang="en-US" dirty="0"/>
              <a:t>Developer</a:t>
            </a:r>
          </a:p>
        </p:txBody>
      </p:sp>
      <p:pic>
        <p:nvPicPr>
          <p:cNvPr id="21" name="Picture Placeholder 20" descr="Computer script on a screen">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a:srcRect l="6469" r="6469"/>
          <a:stretch/>
        </p:blipFill>
        <p:spPr>
          <a:xfrm>
            <a:off x="844947" y="1984075"/>
            <a:ext cx="5232638" cy="4005825"/>
          </a:xfrm>
        </p:spPr>
      </p:pic>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557454" y="3020828"/>
            <a:ext cx="5232638" cy="1932317"/>
          </a:xfrm>
        </p:spPr>
        <p:txBody>
          <a:bodyPr/>
          <a:lstStyle/>
          <a:p>
            <a:r>
              <a:rPr lang="en-US" dirty="0"/>
              <a:t>Cross-functional and self-organizing.</a:t>
            </a:r>
          </a:p>
          <a:p>
            <a:r>
              <a:rPr lang="en-US" dirty="0"/>
              <a:t>Resolve product issues in a realistic way.</a:t>
            </a:r>
          </a:p>
          <a:p>
            <a:r>
              <a:rPr lang="en-US" dirty="0"/>
              <a:t>Ensure shippable items are delivered on time during product iterations. </a:t>
            </a:r>
          </a:p>
          <a:p>
            <a:r>
              <a:rPr lang="en-US" dirty="0"/>
              <a:t>Team consisting of 3 – 9 members.</a:t>
            </a:r>
          </a:p>
          <a:p>
            <a:r>
              <a:rPr lang="en-US" dirty="0"/>
              <a:t>Team players.</a:t>
            </a:r>
          </a:p>
        </p:txBody>
      </p:sp>
    </p:spTree>
    <p:extLst>
      <p:ext uri="{BB962C8B-B14F-4D97-AF65-F5344CB8AC3E}">
        <p14:creationId xmlns:p14="http://schemas.microsoft.com/office/powerpoint/2010/main" val="752197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586154" y="554245"/>
            <a:ext cx="4385843" cy="1325563"/>
          </a:xfrm>
        </p:spPr>
        <p:txBody>
          <a:bodyPr>
            <a:normAutofit/>
          </a:bodyPr>
          <a:lstStyle/>
          <a:p>
            <a:pPr algn="ctr"/>
            <a:r>
              <a:rPr lang="en-US" dirty="0">
                <a:solidFill>
                  <a:srgbClr val="5DAAB0"/>
                </a:solidFill>
              </a:rPr>
              <a:t>Agile Phases</a:t>
            </a:r>
          </a:p>
        </p:txBody>
      </p:sp>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6687665" y="2292813"/>
            <a:ext cx="4527601" cy="4048916"/>
          </a:xfrm>
        </p:spPr>
        <p:txBody>
          <a:bodyPr>
            <a:normAutofit/>
          </a:bodyPr>
          <a:lstStyle/>
          <a:p>
            <a:r>
              <a:rPr lang="en-US" sz="1200" dirty="0"/>
              <a:t>Plan Requirements</a:t>
            </a:r>
          </a:p>
          <a:p>
            <a:pPr lvl="1"/>
            <a:r>
              <a:rPr lang="en-US" sz="1050" dirty="0"/>
              <a:t>With input from the client and product owner, a project is broken down into multiple sprints.</a:t>
            </a:r>
          </a:p>
          <a:p>
            <a:r>
              <a:rPr lang="en-US" sz="1200" dirty="0"/>
              <a:t>Design and Develop Product</a:t>
            </a:r>
          </a:p>
          <a:p>
            <a:pPr lvl="1"/>
            <a:r>
              <a:rPr lang="en-US" sz="1050" dirty="0"/>
              <a:t>Design and development of each sprint is completed in order of priority.</a:t>
            </a:r>
          </a:p>
          <a:p>
            <a:r>
              <a:rPr lang="en-US" sz="1200" dirty="0"/>
              <a:t>Test</a:t>
            </a:r>
          </a:p>
          <a:p>
            <a:pPr lvl="1"/>
            <a:r>
              <a:rPr lang="en-US" sz="1050" dirty="0"/>
              <a:t>Each sprint is tested as it is being completed.</a:t>
            </a:r>
          </a:p>
          <a:p>
            <a:r>
              <a:rPr lang="en-US" sz="1200" dirty="0"/>
              <a:t>Deploy</a:t>
            </a:r>
          </a:p>
          <a:p>
            <a:pPr lvl="1"/>
            <a:r>
              <a:rPr lang="en-US" sz="1050" dirty="0"/>
              <a:t>The sprint iteration is delivered.</a:t>
            </a:r>
          </a:p>
          <a:p>
            <a:r>
              <a:rPr lang="en-US" sz="1200" dirty="0"/>
              <a:t>Review</a:t>
            </a:r>
          </a:p>
          <a:p>
            <a:pPr lvl="1"/>
            <a:r>
              <a:rPr lang="en-US" sz="1050" dirty="0"/>
              <a:t>A review of each sprint is completed before starting the next sprint. This ensures any issues from the previous sprint will not be passed on to the next sprint. </a:t>
            </a:r>
          </a:p>
        </p:txBody>
      </p:sp>
      <p:pic>
        <p:nvPicPr>
          <p:cNvPr id="2" name="Picture 1" descr="A diagram of a process&#10;&#10;Description automatically generated">
            <a:extLst>
              <a:ext uri="{FF2B5EF4-FFF2-40B4-BE49-F238E27FC236}">
                <a16:creationId xmlns:a16="http://schemas.microsoft.com/office/drawing/2014/main" id="{24C46B9E-7A84-AD26-E968-2D18AAA989DD}"/>
              </a:ext>
            </a:extLst>
          </p:cNvPr>
          <p:cNvPicPr>
            <a:picLocks noChangeAspect="1"/>
          </p:cNvPicPr>
          <p:nvPr/>
        </p:nvPicPr>
        <p:blipFill>
          <a:blip r:embed="rId3"/>
          <a:stretch>
            <a:fillRect/>
          </a:stretch>
        </p:blipFill>
        <p:spPr>
          <a:xfrm>
            <a:off x="66067" y="2294625"/>
            <a:ext cx="5438270" cy="3616217"/>
          </a:xfrm>
          <a:prstGeom prst="rect">
            <a:avLst/>
          </a:prstGeom>
        </p:spPr>
      </p:pic>
      <p:sp>
        <p:nvSpPr>
          <p:cNvPr id="5" name="TextBox 4">
            <a:extLst>
              <a:ext uri="{FF2B5EF4-FFF2-40B4-BE49-F238E27FC236}">
                <a16:creationId xmlns:a16="http://schemas.microsoft.com/office/drawing/2014/main" id="{EB295EE4-E182-3C47-BF94-EC67CB67F8B1}"/>
              </a:ext>
            </a:extLst>
          </p:cNvPr>
          <p:cNvSpPr txBox="1"/>
          <p:nvPr/>
        </p:nvSpPr>
        <p:spPr>
          <a:xfrm>
            <a:off x="66067" y="5910842"/>
            <a:ext cx="5438270" cy="430887"/>
          </a:xfrm>
          <a:prstGeom prst="rect">
            <a:avLst/>
          </a:prstGeom>
          <a:noFill/>
        </p:spPr>
        <p:txBody>
          <a:bodyPr wrap="square" rtlCol="0">
            <a:spAutoFit/>
          </a:bodyPr>
          <a:lstStyle/>
          <a:p>
            <a:r>
              <a:rPr lang="en-US" sz="1100" dirty="0">
                <a:effectLst/>
              </a:rPr>
              <a:t>Blake, S. (2021, February 11). </a:t>
            </a:r>
            <a:r>
              <a:rPr lang="en-US" sz="1100" i="1" dirty="0">
                <a:effectLst/>
              </a:rPr>
              <a:t>Your guide to agile software development life cycles</a:t>
            </a:r>
            <a:r>
              <a:rPr lang="en-US" sz="1100" dirty="0">
                <a:effectLst/>
              </a:rPr>
              <a:t>. Easy Agile. https://www.easyagile.com/blog/agile-software-development-life-cycle/ </a:t>
            </a:r>
            <a:endParaRPr lang="en-US" dirty="0"/>
          </a:p>
        </p:txBody>
      </p:sp>
    </p:spTree>
    <p:extLst>
      <p:ext uri="{BB962C8B-B14F-4D97-AF65-F5344CB8AC3E}">
        <p14:creationId xmlns:p14="http://schemas.microsoft.com/office/powerpoint/2010/main" val="3623644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586154" y="554245"/>
            <a:ext cx="4385843" cy="1325563"/>
          </a:xfrm>
        </p:spPr>
        <p:txBody>
          <a:bodyPr>
            <a:normAutofit/>
          </a:bodyPr>
          <a:lstStyle/>
          <a:p>
            <a:pPr algn="ctr"/>
            <a:r>
              <a:rPr lang="en-US" dirty="0">
                <a:solidFill>
                  <a:srgbClr val="5DAAB0"/>
                </a:solidFill>
              </a:rPr>
              <a:t>Waterfall Phases</a:t>
            </a:r>
          </a:p>
        </p:txBody>
      </p:sp>
      <p:pic>
        <p:nvPicPr>
          <p:cNvPr id="3" name="Picture 2" descr="A diagram of a process&#10;&#10;Description automatically generated">
            <a:extLst>
              <a:ext uri="{FF2B5EF4-FFF2-40B4-BE49-F238E27FC236}">
                <a16:creationId xmlns:a16="http://schemas.microsoft.com/office/drawing/2014/main" id="{725FA571-F88A-1060-C8A3-1F69B59762FB}"/>
              </a:ext>
            </a:extLst>
          </p:cNvPr>
          <p:cNvPicPr>
            <a:picLocks noChangeAspect="1"/>
          </p:cNvPicPr>
          <p:nvPr/>
        </p:nvPicPr>
        <p:blipFill>
          <a:blip r:embed="rId3"/>
          <a:stretch>
            <a:fillRect/>
          </a:stretch>
        </p:blipFill>
        <p:spPr>
          <a:xfrm>
            <a:off x="114965" y="2432649"/>
            <a:ext cx="4632947" cy="3556989"/>
          </a:xfrm>
          <a:prstGeom prst="rect">
            <a:avLst/>
          </a:prstGeom>
        </p:spPr>
      </p:pic>
      <p:sp>
        <p:nvSpPr>
          <p:cNvPr id="4" name="TextBox 3">
            <a:extLst>
              <a:ext uri="{FF2B5EF4-FFF2-40B4-BE49-F238E27FC236}">
                <a16:creationId xmlns:a16="http://schemas.microsoft.com/office/drawing/2014/main" id="{285A1B88-58DA-2161-4005-1EE8F792143F}"/>
              </a:ext>
            </a:extLst>
          </p:cNvPr>
          <p:cNvSpPr txBox="1"/>
          <p:nvPr/>
        </p:nvSpPr>
        <p:spPr>
          <a:xfrm>
            <a:off x="66067" y="5989638"/>
            <a:ext cx="5438270" cy="430887"/>
          </a:xfrm>
          <a:prstGeom prst="rect">
            <a:avLst/>
          </a:prstGeom>
          <a:noFill/>
        </p:spPr>
        <p:txBody>
          <a:bodyPr wrap="square" rtlCol="0">
            <a:spAutoFit/>
          </a:bodyPr>
          <a:lstStyle/>
          <a:p>
            <a:r>
              <a:rPr lang="en-US" sz="1100" dirty="0">
                <a:effectLst/>
              </a:rPr>
              <a:t>Singh, M. (2022, December 22). </a:t>
            </a:r>
            <a:r>
              <a:rPr lang="en-US" sz="1100" i="1" dirty="0">
                <a:effectLst/>
              </a:rPr>
              <a:t>Moving from waterfall to agile with Kanban</a:t>
            </a:r>
            <a:r>
              <a:rPr lang="en-US" sz="1100" dirty="0">
                <a:effectLst/>
              </a:rPr>
              <a:t>. </a:t>
            </a:r>
            <a:r>
              <a:rPr lang="en-US" sz="1100" dirty="0" err="1">
                <a:effectLst/>
              </a:rPr>
              <a:t>Nimblework</a:t>
            </a:r>
            <a:r>
              <a:rPr lang="en-US" sz="1100" dirty="0">
                <a:effectLst/>
              </a:rPr>
              <a:t>. https://www.nimblework.com/blog/waterfall-to-agile-with-kanban/</a:t>
            </a:r>
            <a:endParaRPr lang="en-US" dirty="0"/>
          </a:p>
        </p:txBody>
      </p:sp>
      <p:sp>
        <p:nvSpPr>
          <p:cNvPr id="10" name="Text Placeholder 9">
            <a:extLst>
              <a:ext uri="{FF2B5EF4-FFF2-40B4-BE49-F238E27FC236}">
                <a16:creationId xmlns:a16="http://schemas.microsoft.com/office/drawing/2014/main" id="{DAB33ABF-63AC-40DB-12D5-4EF8136B4630}"/>
              </a:ext>
            </a:extLst>
          </p:cNvPr>
          <p:cNvSpPr>
            <a:spLocks noGrp="1"/>
          </p:cNvSpPr>
          <p:nvPr>
            <p:ph type="body" sz="quarter" idx="15"/>
          </p:nvPr>
        </p:nvSpPr>
        <p:spPr>
          <a:xfrm>
            <a:off x="5470234" y="1478323"/>
            <a:ext cx="5217894" cy="4404892"/>
          </a:xfrm>
        </p:spPr>
        <p:txBody>
          <a:bodyPr>
            <a:normAutofit lnSpcReduction="10000"/>
          </a:bodyPr>
          <a:lstStyle/>
          <a:p>
            <a:r>
              <a:rPr lang="en-US" dirty="0"/>
              <a:t>Requirements</a:t>
            </a:r>
          </a:p>
          <a:p>
            <a:pPr lvl="1"/>
            <a:r>
              <a:rPr lang="en-US" dirty="0"/>
              <a:t>Initial planning process where the team gathers as much information as possible to ensure the project is successful. At the end of this stage we will know each stage of the process, who is working on each stage, key dependencies, required resources, and a timeline for each stage.</a:t>
            </a:r>
          </a:p>
          <a:p>
            <a:r>
              <a:rPr lang="en-US" dirty="0"/>
              <a:t>Design</a:t>
            </a:r>
          </a:p>
          <a:p>
            <a:pPr lvl="1"/>
            <a:r>
              <a:rPr lang="en-US" dirty="0"/>
              <a:t>A high-level design where the team creates a skeleton of how the software will work and how information will be accessed.</a:t>
            </a:r>
          </a:p>
          <a:p>
            <a:pPr lvl="1"/>
            <a:r>
              <a:rPr lang="en-US" dirty="0"/>
              <a:t>A low-level design where the team builds more specific parts of the product.</a:t>
            </a:r>
          </a:p>
          <a:p>
            <a:r>
              <a:rPr lang="en-US" dirty="0"/>
              <a:t>Implementation</a:t>
            </a:r>
          </a:p>
          <a:p>
            <a:pPr lvl="1"/>
            <a:r>
              <a:rPr lang="en-US" dirty="0"/>
              <a:t>Where the code is created.</a:t>
            </a:r>
          </a:p>
          <a:p>
            <a:r>
              <a:rPr lang="en-US" dirty="0"/>
              <a:t>Testing</a:t>
            </a:r>
          </a:p>
          <a:p>
            <a:pPr lvl="1"/>
            <a:r>
              <a:rPr lang="en-US" dirty="0"/>
              <a:t>QA testers look for any bugs or errors that need to be fixed.</a:t>
            </a:r>
          </a:p>
          <a:p>
            <a:pPr lvl="1"/>
            <a:r>
              <a:rPr lang="en-US" dirty="0"/>
              <a:t>Ensure product meets customers expectations.</a:t>
            </a:r>
          </a:p>
          <a:p>
            <a:r>
              <a:rPr lang="en-US" dirty="0"/>
              <a:t>Deployment</a:t>
            </a:r>
          </a:p>
          <a:p>
            <a:pPr lvl="1"/>
            <a:r>
              <a:rPr lang="en-US" dirty="0"/>
              <a:t>Product is released to the end-user.</a:t>
            </a:r>
          </a:p>
          <a:p>
            <a:r>
              <a:rPr lang="en-US" dirty="0"/>
              <a:t>Maintenance</a:t>
            </a:r>
          </a:p>
          <a:p>
            <a:pPr lvl="1"/>
            <a:r>
              <a:rPr lang="en-US" dirty="0"/>
              <a:t>Any bugs discovered after deployment are fixed via updates.</a:t>
            </a:r>
          </a:p>
        </p:txBody>
      </p:sp>
    </p:spTree>
    <p:extLst>
      <p:ext uri="{BB962C8B-B14F-4D97-AF65-F5344CB8AC3E}">
        <p14:creationId xmlns:p14="http://schemas.microsoft.com/office/powerpoint/2010/main" val="50495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844946" y="1193765"/>
            <a:ext cx="4385843" cy="1325563"/>
          </a:xfrm>
        </p:spPr>
        <p:txBody>
          <a:bodyPr>
            <a:normAutofit/>
          </a:bodyPr>
          <a:lstStyle/>
          <a:p>
            <a:r>
              <a:rPr lang="en-US" dirty="0"/>
              <a:t>Agile vs Waterfall</a:t>
            </a:r>
            <a:endParaRPr lang="en-US" dirty="0">
              <a:solidFill>
                <a:srgbClr val="5DAAB0"/>
              </a:solidFill>
            </a:endParaRPr>
          </a:p>
        </p:txBody>
      </p:sp>
      <p:sp>
        <p:nvSpPr>
          <p:cNvPr id="19" name="Text Placeholder 18">
            <a:extLst>
              <a:ext uri="{FF2B5EF4-FFF2-40B4-BE49-F238E27FC236}">
                <a16:creationId xmlns:a16="http://schemas.microsoft.com/office/drawing/2014/main" id="{4C3079F2-FA5D-4717-9945-965E324EBF60}"/>
              </a:ext>
            </a:extLst>
          </p:cNvPr>
          <p:cNvSpPr>
            <a:spLocks noGrp="1"/>
          </p:cNvSpPr>
          <p:nvPr>
            <p:ph type="body" sz="quarter" idx="14"/>
          </p:nvPr>
        </p:nvSpPr>
        <p:spPr>
          <a:xfrm>
            <a:off x="9244059" y="2540529"/>
            <a:ext cx="3023149" cy="382749"/>
          </a:xfrm>
        </p:spPr>
        <p:txBody>
          <a:bodyPr/>
          <a:lstStyle/>
          <a:p>
            <a:pPr marL="0" indent="0">
              <a:buNone/>
            </a:pPr>
            <a:r>
              <a:rPr lang="en-US" dirty="0"/>
              <a:t>Waterfall Method</a:t>
            </a:r>
          </a:p>
        </p:txBody>
      </p:sp>
      <p:pic>
        <p:nvPicPr>
          <p:cNvPr id="21" name="Picture Placeholder 20" descr="A group of people sitting at a table ">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454" r="6454"/>
          <a:stretch/>
        </p:blipFill>
        <p:spPr>
          <a:xfrm>
            <a:off x="844947" y="2632337"/>
            <a:ext cx="4385841" cy="3357563"/>
          </a:xfrm>
        </p:spPr>
      </p:pic>
      <p:sp>
        <p:nvSpPr>
          <p:cNvPr id="17" name="Text Placeholder 16">
            <a:extLst>
              <a:ext uri="{FF2B5EF4-FFF2-40B4-BE49-F238E27FC236}">
                <a16:creationId xmlns:a16="http://schemas.microsoft.com/office/drawing/2014/main" id="{98B9CB9E-1380-488B-88F1-B99F12EFA776}"/>
              </a:ext>
            </a:extLst>
          </p:cNvPr>
          <p:cNvSpPr>
            <a:spLocks noGrp="1"/>
          </p:cNvSpPr>
          <p:nvPr>
            <p:ph type="body" sz="quarter" idx="12"/>
          </p:nvPr>
        </p:nvSpPr>
        <p:spPr/>
        <p:txBody>
          <a:bodyPr/>
          <a:lstStyle/>
          <a:p>
            <a:r>
              <a:rPr lang="en-US" dirty="0"/>
              <a:t>Agile Method</a:t>
            </a:r>
          </a:p>
        </p:txBody>
      </p:sp>
      <p:sp>
        <p:nvSpPr>
          <p:cNvPr id="16" name="Text Placeholder 15">
            <a:extLst>
              <a:ext uri="{FF2B5EF4-FFF2-40B4-BE49-F238E27FC236}">
                <a16:creationId xmlns:a16="http://schemas.microsoft.com/office/drawing/2014/main" id="{5E9ED32E-028C-428E-97AF-168C8D6F92A9}"/>
              </a:ext>
            </a:extLst>
          </p:cNvPr>
          <p:cNvSpPr>
            <a:spLocks noGrp="1"/>
          </p:cNvSpPr>
          <p:nvPr>
            <p:ph type="body" sz="quarter" idx="15"/>
          </p:nvPr>
        </p:nvSpPr>
        <p:spPr>
          <a:xfrm>
            <a:off x="5470526" y="2944813"/>
            <a:ext cx="2414018" cy="3044825"/>
          </a:xfrm>
        </p:spPr>
        <p:txBody>
          <a:bodyPr/>
          <a:lstStyle/>
          <a:p>
            <a:r>
              <a:rPr lang="en-US" dirty="0"/>
              <a:t>Iterative development</a:t>
            </a:r>
          </a:p>
          <a:p>
            <a:r>
              <a:rPr lang="en-US" dirty="0"/>
              <a:t>Delivery every two weeks</a:t>
            </a:r>
          </a:p>
          <a:p>
            <a:r>
              <a:rPr lang="en-US" dirty="0"/>
              <a:t>Built upfront with standards</a:t>
            </a:r>
          </a:p>
          <a:p>
            <a:r>
              <a:rPr lang="en-US" dirty="0"/>
              <a:t>Constant and fast feedback</a:t>
            </a:r>
          </a:p>
          <a:p>
            <a:r>
              <a:rPr lang="en-US" dirty="0"/>
              <a:t>Depending on shared experiences</a:t>
            </a:r>
          </a:p>
        </p:txBody>
      </p:sp>
      <p:sp>
        <p:nvSpPr>
          <p:cNvPr id="18" name="Text Placeholder 17">
            <a:extLst>
              <a:ext uri="{FF2B5EF4-FFF2-40B4-BE49-F238E27FC236}">
                <a16:creationId xmlns:a16="http://schemas.microsoft.com/office/drawing/2014/main" id="{94D72ABF-5D1D-4141-8DFE-03D197B7C1E3}"/>
              </a:ext>
            </a:extLst>
          </p:cNvPr>
          <p:cNvSpPr>
            <a:spLocks noGrp="1"/>
          </p:cNvSpPr>
          <p:nvPr>
            <p:ph type="body" sz="quarter" idx="16"/>
          </p:nvPr>
        </p:nvSpPr>
        <p:spPr>
          <a:xfrm>
            <a:off x="9244059" y="2923278"/>
            <a:ext cx="2414018" cy="3044825"/>
          </a:xfrm>
        </p:spPr>
        <p:txBody>
          <a:bodyPr>
            <a:normAutofit/>
          </a:bodyPr>
          <a:lstStyle/>
          <a:p>
            <a:r>
              <a:rPr lang="en-US" dirty="0"/>
              <a:t>Sequential development</a:t>
            </a:r>
          </a:p>
          <a:p>
            <a:r>
              <a:rPr lang="en-US" dirty="0"/>
              <a:t>Delivery stage by stage</a:t>
            </a:r>
          </a:p>
          <a:p>
            <a:r>
              <a:rPr lang="en-US" dirty="0"/>
              <a:t>Extensive testing at the end</a:t>
            </a:r>
          </a:p>
          <a:p>
            <a:r>
              <a:rPr lang="en-US" dirty="0"/>
              <a:t>Mor tolerant of late learning</a:t>
            </a:r>
          </a:p>
          <a:p>
            <a:r>
              <a:rPr lang="en-US" dirty="0"/>
              <a:t>More autonomy and independence</a:t>
            </a:r>
          </a:p>
        </p:txBody>
      </p:sp>
      <p:sp>
        <p:nvSpPr>
          <p:cNvPr id="2" name="TextBox 1">
            <a:extLst>
              <a:ext uri="{FF2B5EF4-FFF2-40B4-BE49-F238E27FC236}">
                <a16:creationId xmlns:a16="http://schemas.microsoft.com/office/drawing/2014/main" id="{8C6EF962-A154-BF7A-1DC5-ADB846FF9BA0}"/>
              </a:ext>
            </a:extLst>
          </p:cNvPr>
          <p:cNvSpPr txBox="1"/>
          <p:nvPr/>
        </p:nvSpPr>
        <p:spPr>
          <a:xfrm>
            <a:off x="8005314" y="3005279"/>
            <a:ext cx="960378" cy="1892826"/>
          </a:xfrm>
          <a:prstGeom prst="rect">
            <a:avLst/>
          </a:prstGeom>
          <a:noFill/>
        </p:spPr>
        <p:txBody>
          <a:bodyPr wrap="square" rtlCol="0">
            <a:spAutoFit/>
          </a:bodyPr>
          <a:lstStyle/>
          <a:p>
            <a:r>
              <a:rPr lang="en-US" sz="900" b="1" u="sng" dirty="0"/>
              <a:t>Development</a:t>
            </a:r>
          </a:p>
          <a:p>
            <a:endParaRPr lang="en-US" sz="900" b="1" u="sng" dirty="0"/>
          </a:p>
          <a:p>
            <a:r>
              <a:rPr lang="en-US" sz="900" b="1" u="sng" dirty="0"/>
              <a:t>Progress</a:t>
            </a:r>
          </a:p>
          <a:p>
            <a:endParaRPr lang="en-US" sz="900" b="1" u="sng" dirty="0"/>
          </a:p>
          <a:p>
            <a:endParaRPr lang="en-US" sz="900" b="1" u="sng" dirty="0"/>
          </a:p>
          <a:p>
            <a:r>
              <a:rPr lang="en-US" sz="900" b="1" u="sng" dirty="0"/>
              <a:t>Quality</a:t>
            </a:r>
          </a:p>
          <a:p>
            <a:endParaRPr lang="en-US" sz="900" b="1" u="sng" dirty="0"/>
          </a:p>
          <a:p>
            <a:endParaRPr lang="en-US" sz="900" b="1" u="sng" dirty="0"/>
          </a:p>
          <a:p>
            <a:r>
              <a:rPr lang="en-US" sz="900" b="1" u="sng" dirty="0"/>
              <a:t>Feedback</a:t>
            </a:r>
          </a:p>
          <a:p>
            <a:endParaRPr lang="en-US" sz="900" b="1" u="sng" dirty="0"/>
          </a:p>
          <a:p>
            <a:endParaRPr lang="en-US" sz="900" b="1" u="sng" dirty="0"/>
          </a:p>
          <a:p>
            <a:endParaRPr lang="en-US" sz="900" b="1" u="sng" dirty="0"/>
          </a:p>
          <a:p>
            <a:r>
              <a:rPr lang="en-US" sz="900" b="1" u="sng" dirty="0"/>
              <a:t>Teamwork</a:t>
            </a:r>
          </a:p>
        </p:txBody>
      </p:sp>
    </p:spTree>
    <p:extLst>
      <p:ext uri="{BB962C8B-B14F-4D97-AF65-F5344CB8AC3E}">
        <p14:creationId xmlns:p14="http://schemas.microsoft.com/office/powerpoint/2010/main" val="3364139002"/>
      </p:ext>
    </p:extLst>
  </p:cSld>
  <p:clrMapOvr>
    <a:masterClrMapping/>
  </p:clrMapOvr>
</p:sld>
</file>

<file path=ppt/theme/theme1.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F1EBDCD4-0DFE-4BFC-B527-76D7C1C6466B}" vid="{B36D0821-FAFD-4A44-B0A3-9261322768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clean sophisticated presentation</Template>
  <TotalTime>153</TotalTime>
  <Words>779</Words>
  <Application>Microsoft Office PowerPoint</Application>
  <PresentationFormat>Widescreen</PresentationFormat>
  <Paragraphs>115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Constantia</vt:lpstr>
      <vt:lpstr>Helvetica Light</vt:lpstr>
      <vt:lpstr>Office Theme</vt:lpstr>
      <vt:lpstr>Scrum-Agile Approach</vt:lpstr>
      <vt:lpstr>Scrum-Agile Team </vt:lpstr>
      <vt:lpstr>Product Owner</vt:lpstr>
      <vt:lpstr>Scrum Master</vt:lpstr>
      <vt:lpstr>Tester</vt:lpstr>
      <vt:lpstr>Developer</vt:lpstr>
      <vt:lpstr>Agile Phases</vt:lpstr>
      <vt:lpstr>Waterfall Phases</vt:lpstr>
      <vt:lpstr>Agile vs Waterfall</vt:lpstr>
      <vt:lpstr>Decision between Agile and Waterfall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King, Christopher</dc:creator>
  <cp:lastModifiedBy>King, Christopher</cp:lastModifiedBy>
  <cp:revision>1</cp:revision>
  <dcterms:created xsi:type="dcterms:W3CDTF">2023-08-10T23:26:26Z</dcterms:created>
  <dcterms:modified xsi:type="dcterms:W3CDTF">2023-08-12T00:26:58Z</dcterms:modified>
</cp:coreProperties>
</file>